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160000" cy="76200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56972-EEDD-4C48-8650-DCA93A828703}" type="datetimeFigureOut">
              <a:rPr lang="en-US" smtClean="0"/>
              <a:t>9/3/2014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28BB0-9904-4F16-874F-01D2A7CA901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56972-EEDD-4C48-8650-DCA93A828703}" type="datetimeFigureOut">
              <a:rPr lang="en-US" smtClean="0"/>
              <a:t>9/3/2014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28BB0-9904-4F16-874F-01D2A7CA901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56972-EEDD-4C48-8650-DCA93A828703}" type="datetimeFigureOut">
              <a:rPr lang="en-US" smtClean="0"/>
              <a:t>9/3/2014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28BB0-9904-4F16-874F-01D2A7CA901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56972-EEDD-4C48-8650-DCA93A828703}" type="datetimeFigureOut">
              <a:rPr lang="en-US" smtClean="0"/>
              <a:t>9/3/2014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28BB0-9904-4F16-874F-01D2A7CA901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56972-EEDD-4C48-8650-DCA93A828703}" type="datetimeFigureOut">
              <a:rPr lang="en-US" smtClean="0"/>
              <a:t>9/3/2014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28BB0-9904-4F16-874F-01D2A7CA901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56972-EEDD-4C48-8650-DCA93A828703}" type="datetimeFigureOut">
              <a:rPr lang="en-US" smtClean="0"/>
              <a:t>9/3/2014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28BB0-9904-4F16-874F-01D2A7CA901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56972-EEDD-4C48-8650-DCA93A828703}" type="datetimeFigureOut">
              <a:rPr lang="en-US" smtClean="0"/>
              <a:t>9/3/2014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28BB0-9904-4F16-874F-01D2A7CA901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56972-EEDD-4C48-8650-DCA93A828703}" type="datetimeFigureOut">
              <a:rPr lang="en-US" smtClean="0"/>
              <a:t>9/3/2014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28BB0-9904-4F16-874F-01D2A7CA901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56972-EEDD-4C48-8650-DCA93A828703}" type="datetimeFigureOut">
              <a:rPr lang="en-US" smtClean="0"/>
              <a:t>9/3/2014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28BB0-9904-4F16-874F-01D2A7CA901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56972-EEDD-4C48-8650-DCA93A828703}" type="datetimeFigureOut">
              <a:rPr lang="en-US" smtClean="0"/>
              <a:t>9/3/2014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28BB0-9904-4F16-874F-01D2A7CA901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56972-EEDD-4C48-8650-DCA93A828703}" type="datetimeFigureOut">
              <a:rPr lang="en-US" smtClean="0"/>
              <a:t>9/3/2014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28BB0-9904-4F16-874F-01D2A7CA901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656972-EEDD-4C48-8650-DCA93A828703}" type="datetimeFigureOut">
              <a:rPr lang="en-US" smtClean="0"/>
              <a:t>9/3/2014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28BB0-9904-4F16-874F-01D2A7CA901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42155" y="305326"/>
            <a:ext cx="1663504" cy="598494"/>
            <a:chOff x="242155" y="305326"/>
            <a:chExt cx="1663504" cy="598494"/>
          </a:xfrm>
        </p:grpSpPr>
        <p:sp>
          <p:nvSpPr>
            <p:cNvPr id="2" name="Freeform 1"/>
            <p:cNvSpPr/>
            <p:nvPr/>
          </p:nvSpPr>
          <p:spPr>
            <a:xfrm>
              <a:off x="336949" y="305326"/>
              <a:ext cx="210533" cy="434777"/>
            </a:xfrm>
            <a:custGeom>
              <a:avLst/>
              <a:gdLst/>
              <a:ahLst/>
              <a:cxnLst/>
              <a:rect l="0" t="0" r="0" b="0"/>
              <a:pathLst>
                <a:path w="210533" h="434777">
                  <a:moveTo>
                    <a:pt x="10491" y="0"/>
                  </a:moveTo>
                  <a:lnTo>
                    <a:pt x="3255" y="27556"/>
                  </a:lnTo>
                  <a:lnTo>
                    <a:pt x="613" y="86898"/>
                  </a:lnTo>
                  <a:lnTo>
                    <a:pt x="155" y="140781"/>
                  </a:lnTo>
                  <a:lnTo>
                    <a:pt x="48" y="181892"/>
                  </a:lnTo>
                  <a:lnTo>
                    <a:pt x="0" y="227460"/>
                  </a:lnTo>
                  <a:lnTo>
                    <a:pt x="5563" y="276796"/>
                  </a:lnTo>
                  <a:lnTo>
                    <a:pt x="9031" y="324819"/>
                  </a:lnTo>
                  <a:lnTo>
                    <a:pt x="10058" y="376093"/>
                  </a:lnTo>
                  <a:lnTo>
                    <a:pt x="15952" y="417151"/>
                  </a:lnTo>
                  <a:lnTo>
                    <a:pt x="22320" y="425500"/>
                  </a:lnTo>
                  <a:lnTo>
                    <a:pt x="41875" y="434776"/>
                  </a:lnTo>
                  <a:lnTo>
                    <a:pt x="63044" y="432660"/>
                  </a:lnTo>
                  <a:lnTo>
                    <a:pt x="86490" y="426260"/>
                  </a:lnTo>
                  <a:lnTo>
                    <a:pt x="146083" y="419032"/>
                  </a:lnTo>
                  <a:lnTo>
                    <a:pt x="182857" y="413106"/>
                  </a:lnTo>
                  <a:lnTo>
                    <a:pt x="210532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83107" y="544080"/>
              <a:ext cx="111774" cy="203444"/>
            </a:xfrm>
            <a:custGeom>
              <a:avLst/>
              <a:gdLst/>
              <a:ahLst/>
              <a:cxnLst/>
              <a:rect l="0" t="0" r="0" b="0"/>
              <a:pathLst>
                <a:path w="111774" h="203444">
                  <a:moveTo>
                    <a:pt x="6488" y="66572"/>
                  </a:moveTo>
                  <a:lnTo>
                    <a:pt x="23256" y="72162"/>
                  </a:lnTo>
                  <a:lnTo>
                    <a:pt x="40847" y="71786"/>
                  </a:lnTo>
                  <a:lnTo>
                    <a:pt x="60363" y="66550"/>
                  </a:lnTo>
                  <a:lnTo>
                    <a:pt x="98369" y="44124"/>
                  </a:lnTo>
                  <a:lnTo>
                    <a:pt x="106346" y="37569"/>
                  </a:lnTo>
                  <a:lnTo>
                    <a:pt x="109325" y="30859"/>
                  </a:lnTo>
                  <a:lnTo>
                    <a:pt x="108971" y="24046"/>
                  </a:lnTo>
                  <a:lnTo>
                    <a:pt x="106396" y="17165"/>
                  </a:lnTo>
                  <a:lnTo>
                    <a:pt x="94176" y="6399"/>
                  </a:lnTo>
                  <a:lnTo>
                    <a:pt x="86003" y="1890"/>
                  </a:lnTo>
                  <a:lnTo>
                    <a:pt x="67565" y="0"/>
                  </a:lnTo>
                  <a:lnTo>
                    <a:pt x="48841" y="4229"/>
                  </a:lnTo>
                  <a:lnTo>
                    <a:pt x="32721" y="13908"/>
                  </a:lnTo>
                  <a:lnTo>
                    <a:pt x="10491" y="38100"/>
                  </a:lnTo>
                  <a:lnTo>
                    <a:pt x="2418" y="60547"/>
                  </a:lnTo>
                  <a:lnTo>
                    <a:pt x="0" y="86121"/>
                  </a:lnTo>
                  <a:lnTo>
                    <a:pt x="10992" y="148984"/>
                  </a:lnTo>
                  <a:lnTo>
                    <a:pt x="26410" y="176259"/>
                  </a:lnTo>
                  <a:lnTo>
                    <a:pt x="42249" y="188631"/>
                  </a:lnTo>
                  <a:lnTo>
                    <a:pt x="62156" y="196860"/>
                  </a:lnTo>
                  <a:lnTo>
                    <a:pt x="111773" y="2034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39926" y="570002"/>
              <a:ext cx="144490" cy="169136"/>
            </a:xfrm>
            <a:custGeom>
              <a:avLst/>
              <a:gdLst/>
              <a:ahLst/>
              <a:cxnLst/>
              <a:rect l="0" t="0" r="0" b="0"/>
              <a:pathLst>
                <a:path w="144490" h="169136">
                  <a:moveTo>
                    <a:pt x="102353" y="9065"/>
                  </a:moveTo>
                  <a:lnTo>
                    <a:pt x="64875" y="732"/>
                  </a:lnTo>
                  <a:lnTo>
                    <a:pt x="52802" y="0"/>
                  </a:lnTo>
                  <a:lnTo>
                    <a:pt x="33147" y="5426"/>
                  </a:lnTo>
                  <a:lnTo>
                    <a:pt x="16613" y="16806"/>
                  </a:lnTo>
                  <a:lnTo>
                    <a:pt x="1465" y="33563"/>
                  </a:lnTo>
                  <a:lnTo>
                    <a:pt x="0" y="41774"/>
                  </a:lnTo>
                  <a:lnTo>
                    <a:pt x="2532" y="49589"/>
                  </a:lnTo>
                  <a:lnTo>
                    <a:pt x="7730" y="57138"/>
                  </a:lnTo>
                  <a:lnTo>
                    <a:pt x="25983" y="68645"/>
                  </a:lnTo>
                  <a:lnTo>
                    <a:pt x="88180" y="89311"/>
                  </a:lnTo>
                  <a:lnTo>
                    <a:pt x="121161" y="101342"/>
                  </a:lnTo>
                  <a:lnTo>
                    <a:pt x="138398" y="112858"/>
                  </a:lnTo>
                  <a:lnTo>
                    <a:pt x="142761" y="121544"/>
                  </a:lnTo>
                  <a:lnTo>
                    <a:pt x="144489" y="143674"/>
                  </a:lnTo>
                  <a:lnTo>
                    <a:pt x="140972" y="152616"/>
                  </a:lnTo>
                  <a:lnTo>
                    <a:pt x="127706" y="165672"/>
                  </a:lnTo>
                  <a:lnTo>
                    <a:pt x="106992" y="169135"/>
                  </a:lnTo>
                  <a:lnTo>
                    <a:pt x="72142" y="167627"/>
                  </a:lnTo>
                  <a:lnTo>
                    <a:pt x="39182" y="1669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31249" y="568538"/>
              <a:ext cx="130417" cy="178986"/>
            </a:xfrm>
            <a:custGeom>
              <a:avLst/>
              <a:gdLst/>
              <a:ahLst/>
              <a:cxnLst/>
              <a:rect l="0" t="0" r="0" b="0"/>
              <a:pathLst>
                <a:path w="130417" h="178986">
                  <a:moveTo>
                    <a:pt x="90015" y="0"/>
                  </a:moveTo>
                  <a:lnTo>
                    <a:pt x="67658" y="0"/>
                  </a:lnTo>
                  <a:lnTo>
                    <a:pt x="36987" y="11179"/>
                  </a:lnTo>
                  <a:lnTo>
                    <a:pt x="11262" y="29309"/>
                  </a:lnTo>
                  <a:lnTo>
                    <a:pt x="2371" y="48901"/>
                  </a:lnTo>
                  <a:lnTo>
                    <a:pt x="0" y="60677"/>
                  </a:lnTo>
                  <a:lnTo>
                    <a:pt x="3099" y="69697"/>
                  </a:lnTo>
                  <a:lnTo>
                    <a:pt x="9844" y="76881"/>
                  </a:lnTo>
                  <a:lnTo>
                    <a:pt x="48702" y="96815"/>
                  </a:lnTo>
                  <a:lnTo>
                    <a:pt x="108982" y="110409"/>
                  </a:lnTo>
                  <a:lnTo>
                    <a:pt x="120207" y="115720"/>
                  </a:lnTo>
                  <a:lnTo>
                    <a:pt x="126521" y="123940"/>
                  </a:lnTo>
                  <a:lnTo>
                    <a:pt x="130416" y="145552"/>
                  </a:lnTo>
                  <a:lnTo>
                    <a:pt x="127477" y="154356"/>
                  </a:lnTo>
                  <a:lnTo>
                    <a:pt x="114854" y="167259"/>
                  </a:lnTo>
                  <a:lnTo>
                    <a:pt x="94425" y="173773"/>
                  </a:lnTo>
                  <a:lnTo>
                    <a:pt x="58429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30295" y="594535"/>
              <a:ext cx="115002" cy="156031"/>
            </a:xfrm>
            <a:custGeom>
              <a:avLst/>
              <a:gdLst/>
              <a:ahLst/>
              <a:cxnLst/>
              <a:rect l="0" t="0" r="0" b="0"/>
              <a:pathLst>
                <a:path w="115002" h="156031">
                  <a:moveTo>
                    <a:pt x="59425" y="5589"/>
                  </a:moveTo>
                  <a:lnTo>
                    <a:pt x="42657" y="0"/>
                  </a:lnTo>
                  <a:lnTo>
                    <a:pt x="36548" y="1863"/>
                  </a:lnTo>
                  <a:lnTo>
                    <a:pt x="31305" y="6614"/>
                  </a:lnTo>
                  <a:lnTo>
                    <a:pt x="8897" y="39457"/>
                  </a:lnTo>
                  <a:lnTo>
                    <a:pt x="0" y="75025"/>
                  </a:lnTo>
                  <a:lnTo>
                    <a:pt x="2953" y="109611"/>
                  </a:lnTo>
                  <a:lnTo>
                    <a:pt x="11319" y="128250"/>
                  </a:lnTo>
                  <a:lnTo>
                    <a:pt x="16826" y="136496"/>
                  </a:lnTo>
                  <a:lnTo>
                    <a:pt x="32303" y="148778"/>
                  </a:lnTo>
                  <a:lnTo>
                    <a:pt x="41344" y="153691"/>
                  </a:lnTo>
                  <a:lnTo>
                    <a:pt x="60747" y="156030"/>
                  </a:lnTo>
                  <a:lnTo>
                    <a:pt x="79900" y="152000"/>
                  </a:lnTo>
                  <a:lnTo>
                    <a:pt x="96211" y="142410"/>
                  </a:lnTo>
                  <a:lnTo>
                    <a:pt x="108139" y="124110"/>
                  </a:lnTo>
                  <a:lnTo>
                    <a:pt x="115001" y="101549"/>
                  </a:lnTo>
                  <a:lnTo>
                    <a:pt x="112287" y="69116"/>
                  </a:lnTo>
                  <a:lnTo>
                    <a:pt x="104073" y="40790"/>
                  </a:lnTo>
                  <a:lnTo>
                    <a:pt x="91010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95005" y="610112"/>
              <a:ext cx="147400" cy="126883"/>
            </a:xfrm>
            <a:custGeom>
              <a:avLst/>
              <a:gdLst/>
              <a:ahLst/>
              <a:cxnLst/>
              <a:rect l="0" t="0" r="0" b="0"/>
              <a:pathLst>
                <a:path w="147400" h="126883">
                  <a:moveTo>
                    <a:pt x="0" y="21597"/>
                  </a:moveTo>
                  <a:lnTo>
                    <a:pt x="8333" y="75742"/>
                  </a:lnTo>
                  <a:lnTo>
                    <a:pt x="9552" y="93625"/>
                  </a:lnTo>
                  <a:lnTo>
                    <a:pt x="12782" y="45276"/>
                  </a:lnTo>
                  <a:lnTo>
                    <a:pt x="27314" y="19904"/>
                  </a:lnTo>
                  <a:lnTo>
                    <a:pt x="39825" y="4857"/>
                  </a:lnTo>
                  <a:lnTo>
                    <a:pt x="48777" y="1079"/>
                  </a:lnTo>
                  <a:lnTo>
                    <a:pt x="71201" y="0"/>
                  </a:lnTo>
                  <a:lnTo>
                    <a:pt x="90527" y="6539"/>
                  </a:lnTo>
                  <a:lnTo>
                    <a:pt x="121997" y="29801"/>
                  </a:lnTo>
                  <a:lnTo>
                    <a:pt x="138052" y="55614"/>
                  </a:lnTo>
                  <a:lnTo>
                    <a:pt x="146168" y="108240"/>
                  </a:lnTo>
                  <a:lnTo>
                    <a:pt x="147399" y="1268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88906" y="396952"/>
              <a:ext cx="190803" cy="296483"/>
            </a:xfrm>
            <a:custGeom>
              <a:avLst/>
              <a:gdLst/>
              <a:ahLst/>
              <a:cxnLst/>
              <a:rect l="0" t="0" r="0" b="0"/>
              <a:pathLst>
                <a:path w="190803" h="296483">
                  <a:moveTo>
                    <a:pt x="100938" y="3130"/>
                  </a:moveTo>
                  <a:lnTo>
                    <a:pt x="56975" y="23374"/>
                  </a:lnTo>
                  <a:lnTo>
                    <a:pt x="4556" y="57439"/>
                  </a:lnTo>
                  <a:lnTo>
                    <a:pt x="418" y="56884"/>
                  </a:lnTo>
                  <a:lnTo>
                    <a:pt x="0" y="53004"/>
                  </a:lnTo>
                  <a:lnTo>
                    <a:pt x="5774" y="40504"/>
                  </a:lnTo>
                  <a:lnTo>
                    <a:pt x="16139" y="27150"/>
                  </a:lnTo>
                  <a:lnTo>
                    <a:pt x="40717" y="12067"/>
                  </a:lnTo>
                  <a:lnTo>
                    <a:pt x="70227" y="189"/>
                  </a:lnTo>
                  <a:lnTo>
                    <a:pt x="80464" y="0"/>
                  </a:lnTo>
                  <a:lnTo>
                    <a:pt x="101197" y="6028"/>
                  </a:lnTo>
                  <a:lnTo>
                    <a:pt x="115871" y="19626"/>
                  </a:lnTo>
                  <a:lnTo>
                    <a:pt x="121422" y="28166"/>
                  </a:lnTo>
                  <a:lnTo>
                    <a:pt x="129234" y="62541"/>
                  </a:lnTo>
                  <a:lnTo>
                    <a:pt x="124823" y="85687"/>
                  </a:lnTo>
                  <a:lnTo>
                    <a:pt x="113893" y="106503"/>
                  </a:lnTo>
                  <a:lnTo>
                    <a:pt x="97337" y="123553"/>
                  </a:lnTo>
                  <a:lnTo>
                    <a:pt x="58113" y="145157"/>
                  </a:lnTo>
                  <a:lnTo>
                    <a:pt x="37451" y="153211"/>
                  </a:lnTo>
                  <a:lnTo>
                    <a:pt x="32877" y="153487"/>
                  </a:lnTo>
                  <a:lnTo>
                    <a:pt x="32168" y="151331"/>
                  </a:lnTo>
                  <a:lnTo>
                    <a:pt x="34034" y="147554"/>
                  </a:lnTo>
                  <a:lnTo>
                    <a:pt x="45467" y="140238"/>
                  </a:lnTo>
                  <a:lnTo>
                    <a:pt x="53429" y="136650"/>
                  </a:lnTo>
                  <a:lnTo>
                    <a:pt x="71634" y="135782"/>
                  </a:lnTo>
                  <a:lnTo>
                    <a:pt x="129531" y="149021"/>
                  </a:lnTo>
                  <a:lnTo>
                    <a:pt x="162053" y="167370"/>
                  </a:lnTo>
                  <a:lnTo>
                    <a:pt x="179183" y="184920"/>
                  </a:lnTo>
                  <a:lnTo>
                    <a:pt x="188356" y="207538"/>
                  </a:lnTo>
                  <a:lnTo>
                    <a:pt x="190802" y="220121"/>
                  </a:lnTo>
                  <a:lnTo>
                    <a:pt x="187281" y="243460"/>
                  </a:lnTo>
                  <a:lnTo>
                    <a:pt x="172145" y="273211"/>
                  </a:lnTo>
                  <a:lnTo>
                    <a:pt x="165957" y="281450"/>
                  </a:lnTo>
                  <a:lnTo>
                    <a:pt x="143483" y="290605"/>
                  </a:lnTo>
                  <a:lnTo>
                    <a:pt x="86985" y="296482"/>
                  </a:lnTo>
                  <a:lnTo>
                    <a:pt x="35444" y="296473"/>
                  </a:lnTo>
                  <a:lnTo>
                    <a:pt x="29200" y="294618"/>
                  </a:lnTo>
                  <a:lnTo>
                    <a:pt x="16710" y="2874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2155" y="800165"/>
              <a:ext cx="1663504" cy="103655"/>
            </a:xfrm>
            <a:custGeom>
              <a:avLst/>
              <a:gdLst/>
              <a:ahLst/>
              <a:cxnLst/>
              <a:rect l="0" t="0" r="0" b="0"/>
              <a:pathLst>
                <a:path w="1663504" h="103655">
                  <a:moveTo>
                    <a:pt x="1663503" y="0"/>
                  </a:moveTo>
                  <a:lnTo>
                    <a:pt x="1628605" y="29309"/>
                  </a:lnTo>
                  <a:lnTo>
                    <a:pt x="1588172" y="38320"/>
                  </a:lnTo>
                  <a:lnTo>
                    <a:pt x="1531682" y="32959"/>
                  </a:lnTo>
                  <a:lnTo>
                    <a:pt x="1474655" y="17267"/>
                  </a:lnTo>
                  <a:lnTo>
                    <a:pt x="1453228" y="16643"/>
                  </a:lnTo>
                  <a:lnTo>
                    <a:pt x="1393094" y="30051"/>
                  </a:lnTo>
                  <a:lnTo>
                    <a:pt x="1357994" y="43739"/>
                  </a:lnTo>
                  <a:lnTo>
                    <a:pt x="1319648" y="41946"/>
                  </a:lnTo>
                  <a:lnTo>
                    <a:pt x="1258303" y="27592"/>
                  </a:lnTo>
                  <a:lnTo>
                    <a:pt x="1217320" y="22994"/>
                  </a:lnTo>
                  <a:lnTo>
                    <a:pt x="1195748" y="28157"/>
                  </a:lnTo>
                  <a:lnTo>
                    <a:pt x="1139778" y="48682"/>
                  </a:lnTo>
                  <a:lnTo>
                    <a:pt x="1092377" y="59963"/>
                  </a:lnTo>
                  <a:lnTo>
                    <a:pt x="1055203" y="59101"/>
                  </a:lnTo>
                  <a:lnTo>
                    <a:pt x="999347" y="45088"/>
                  </a:lnTo>
                  <a:lnTo>
                    <a:pt x="961478" y="37276"/>
                  </a:lnTo>
                  <a:lnTo>
                    <a:pt x="916648" y="43932"/>
                  </a:lnTo>
                  <a:lnTo>
                    <a:pt x="884592" y="56301"/>
                  </a:lnTo>
                  <a:lnTo>
                    <a:pt x="836730" y="75852"/>
                  </a:lnTo>
                  <a:lnTo>
                    <a:pt x="774980" y="75338"/>
                  </a:lnTo>
                  <a:lnTo>
                    <a:pt x="719628" y="70904"/>
                  </a:lnTo>
                  <a:lnTo>
                    <a:pt x="668964" y="64699"/>
                  </a:lnTo>
                  <a:lnTo>
                    <a:pt x="633389" y="69213"/>
                  </a:lnTo>
                  <a:lnTo>
                    <a:pt x="614519" y="77945"/>
                  </a:lnTo>
                  <a:lnTo>
                    <a:pt x="577751" y="97025"/>
                  </a:lnTo>
                  <a:lnTo>
                    <a:pt x="527118" y="103654"/>
                  </a:lnTo>
                  <a:lnTo>
                    <a:pt x="468243" y="101843"/>
                  </a:lnTo>
                  <a:lnTo>
                    <a:pt x="410099" y="87285"/>
                  </a:lnTo>
                  <a:lnTo>
                    <a:pt x="371985" y="79415"/>
                  </a:lnTo>
                  <a:lnTo>
                    <a:pt x="327072" y="86051"/>
                  </a:lnTo>
                  <a:lnTo>
                    <a:pt x="272662" y="99676"/>
                  </a:lnTo>
                  <a:lnTo>
                    <a:pt x="212045" y="90047"/>
                  </a:lnTo>
                  <a:lnTo>
                    <a:pt x="151883" y="76661"/>
                  </a:lnTo>
                  <a:lnTo>
                    <a:pt x="103494" y="74577"/>
                  </a:lnTo>
                  <a:lnTo>
                    <a:pt x="40330" y="73873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833235" y="1223847"/>
            <a:ext cx="1851532" cy="587055"/>
            <a:chOff x="833235" y="1223847"/>
            <a:chExt cx="1851532" cy="587055"/>
          </a:xfrm>
        </p:grpSpPr>
        <p:sp>
          <p:nvSpPr>
            <p:cNvPr id="11" name="Freeform 10"/>
            <p:cNvSpPr/>
            <p:nvPr/>
          </p:nvSpPr>
          <p:spPr>
            <a:xfrm>
              <a:off x="833235" y="1223847"/>
              <a:ext cx="281771" cy="408071"/>
            </a:xfrm>
            <a:custGeom>
              <a:avLst/>
              <a:gdLst/>
              <a:ahLst/>
              <a:cxnLst/>
              <a:rect l="0" t="0" r="0" b="0"/>
              <a:pathLst>
                <a:path w="281771" h="408071">
                  <a:moveTo>
                    <a:pt x="30101" y="408070"/>
                  </a:moveTo>
                  <a:lnTo>
                    <a:pt x="22866" y="380514"/>
                  </a:lnTo>
                  <a:lnTo>
                    <a:pt x="20223" y="324291"/>
                  </a:lnTo>
                  <a:lnTo>
                    <a:pt x="19701" y="267778"/>
                  </a:lnTo>
                  <a:lnTo>
                    <a:pt x="12362" y="211555"/>
                  </a:lnTo>
                  <a:lnTo>
                    <a:pt x="6580" y="158509"/>
                  </a:lnTo>
                  <a:lnTo>
                    <a:pt x="109" y="102710"/>
                  </a:lnTo>
                  <a:lnTo>
                    <a:pt x="0" y="44938"/>
                  </a:lnTo>
                  <a:lnTo>
                    <a:pt x="4245" y="20900"/>
                  </a:lnTo>
                  <a:lnTo>
                    <a:pt x="10524" y="13086"/>
                  </a:lnTo>
                  <a:lnTo>
                    <a:pt x="29979" y="4404"/>
                  </a:lnTo>
                  <a:lnTo>
                    <a:pt x="87832" y="0"/>
                  </a:lnTo>
                  <a:lnTo>
                    <a:pt x="131305" y="7440"/>
                  </a:lnTo>
                  <a:lnTo>
                    <a:pt x="184796" y="27203"/>
                  </a:lnTo>
                  <a:lnTo>
                    <a:pt x="215537" y="42146"/>
                  </a:lnTo>
                  <a:lnTo>
                    <a:pt x="239463" y="64511"/>
                  </a:lnTo>
                  <a:lnTo>
                    <a:pt x="258251" y="93365"/>
                  </a:lnTo>
                  <a:lnTo>
                    <a:pt x="277648" y="146179"/>
                  </a:lnTo>
                  <a:lnTo>
                    <a:pt x="281770" y="198454"/>
                  </a:lnTo>
                  <a:lnTo>
                    <a:pt x="279365" y="236777"/>
                  </a:lnTo>
                  <a:lnTo>
                    <a:pt x="262483" y="286757"/>
                  </a:lnTo>
                  <a:lnTo>
                    <a:pt x="232186" y="322212"/>
                  </a:lnTo>
                  <a:lnTo>
                    <a:pt x="177769" y="364817"/>
                  </a:lnTo>
                  <a:lnTo>
                    <a:pt x="142875" y="383556"/>
                  </a:lnTo>
                  <a:lnTo>
                    <a:pt x="102900" y="393397"/>
                  </a:lnTo>
                  <a:lnTo>
                    <a:pt x="61687" y="3975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168663" y="1397742"/>
              <a:ext cx="137614" cy="192062"/>
            </a:xfrm>
            <a:custGeom>
              <a:avLst/>
              <a:gdLst/>
              <a:ahLst/>
              <a:cxnLst/>
              <a:rect l="0" t="0" r="0" b="0"/>
              <a:pathLst>
                <a:path w="137614" h="192062">
                  <a:moveTo>
                    <a:pt x="0" y="107833"/>
                  </a:moveTo>
                  <a:lnTo>
                    <a:pt x="42692" y="104713"/>
                  </a:lnTo>
                  <a:lnTo>
                    <a:pt x="94832" y="88705"/>
                  </a:lnTo>
                  <a:lnTo>
                    <a:pt x="115847" y="77494"/>
                  </a:lnTo>
                  <a:lnTo>
                    <a:pt x="130646" y="61594"/>
                  </a:lnTo>
                  <a:lnTo>
                    <a:pt x="136230" y="52440"/>
                  </a:lnTo>
                  <a:lnTo>
                    <a:pt x="137613" y="42828"/>
                  </a:lnTo>
                  <a:lnTo>
                    <a:pt x="132911" y="22790"/>
                  </a:lnTo>
                  <a:lnTo>
                    <a:pt x="119903" y="8425"/>
                  </a:lnTo>
                  <a:lnTo>
                    <a:pt x="111521" y="2956"/>
                  </a:lnTo>
                  <a:lnTo>
                    <a:pt x="92848" y="0"/>
                  </a:lnTo>
                  <a:lnTo>
                    <a:pt x="82956" y="849"/>
                  </a:lnTo>
                  <a:lnTo>
                    <a:pt x="65725" y="8032"/>
                  </a:lnTo>
                  <a:lnTo>
                    <a:pt x="57855" y="13223"/>
                  </a:lnTo>
                  <a:lnTo>
                    <a:pt x="45990" y="28349"/>
                  </a:lnTo>
                  <a:lnTo>
                    <a:pt x="21397" y="87192"/>
                  </a:lnTo>
                  <a:lnTo>
                    <a:pt x="16529" y="108018"/>
                  </a:lnTo>
                  <a:lnTo>
                    <a:pt x="18264" y="128972"/>
                  </a:lnTo>
                  <a:lnTo>
                    <a:pt x="31408" y="160499"/>
                  </a:lnTo>
                  <a:lnTo>
                    <a:pt x="46714" y="175304"/>
                  </a:lnTo>
                  <a:lnTo>
                    <a:pt x="66385" y="184613"/>
                  </a:lnTo>
                  <a:lnTo>
                    <a:pt x="115813" y="1920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358176" y="1431625"/>
              <a:ext cx="205855" cy="379277"/>
            </a:xfrm>
            <a:custGeom>
              <a:avLst/>
              <a:gdLst/>
              <a:ahLst/>
              <a:cxnLst/>
              <a:rect l="0" t="0" r="0" b="0"/>
              <a:pathLst>
                <a:path w="205855" h="379277">
                  <a:moveTo>
                    <a:pt x="115813" y="95007"/>
                  </a:moveTo>
                  <a:lnTo>
                    <a:pt x="131454" y="77026"/>
                  </a:lnTo>
                  <a:lnTo>
                    <a:pt x="139532" y="60109"/>
                  </a:lnTo>
                  <a:lnTo>
                    <a:pt x="140783" y="40892"/>
                  </a:lnTo>
                  <a:lnTo>
                    <a:pt x="136270" y="21823"/>
                  </a:lnTo>
                  <a:lnTo>
                    <a:pt x="126465" y="5549"/>
                  </a:lnTo>
                  <a:lnTo>
                    <a:pt x="119405" y="1443"/>
                  </a:lnTo>
                  <a:lnTo>
                    <a:pt x="102202" y="0"/>
                  </a:lnTo>
                  <a:lnTo>
                    <a:pt x="72786" y="11355"/>
                  </a:lnTo>
                  <a:lnTo>
                    <a:pt x="47432" y="35126"/>
                  </a:lnTo>
                  <a:lnTo>
                    <a:pt x="38628" y="57474"/>
                  </a:lnTo>
                  <a:lnTo>
                    <a:pt x="35885" y="83005"/>
                  </a:lnTo>
                  <a:lnTo>
                    <a:pt x="38566" y="109950"/>
                  </a:lnTo>
                  <a:lnTo>
                    <a:pt x="46776" y="131284"/>
                  </a:lnTo>
                  <a:lnTo>
                    <a:pt x="52241" y="140249"/>
                  </a:lnTo>
                  <a:lnTo>
                    <a:pt x="60563" y="146225"/>
                  </a:lnTo>
                  <a:lnTo>
                    <a:pt x="82289" y="152865"/>
                  </a:lnTo>
                  <a:lnTo>
                    <a:pt x="104423" y="149578"/>
                  </a:lnTo>
                  <a:lnTo>
                    <a:pt x="133495" y="134573"/>
                  </a:lnTo>
                  <a:lnTo>
                    <a:pt x="141639" y="128403"/>
                  </a:lnTo>
                  <a:lnTo>
                    <a:pt x="148238" y="127799"/>
                  </a:lnTo>
                  <a:lnTo>
                    <a:pt x="153808" y="130907"/>
                  </a:lnTo>
                  <a:lnTo>
                    <a:pt x="158690" y="136487"/>
                  </a:lnTo>
                  <a:lnTo>
                    <a:pt x="174932" y="180236"/>
                  </a:lnTo>
                  <a:lnTo>
                    <a:pt x="192525" y="240870"/>
                  </a:lnTo>
                  <a:lnTo>
                    <a:pt x="205223" y="284065"/>
                  </a:lnTo>
                  <a:lnTo>
                    <a:pt x="205854" y="311224"/>
                  </a:lnTo>
                  <a:lnTo>
                    <a:pt x="198335" y="334992"/>
                  </a:lnTo>
                  <a:lnTo>
                    <a:pt x="184075" y="351016"/>
                  </a:lnTo>
                  <a:lnTo>
                    <a:pt x="153197" y="366613"/>
                  </a:lnTo>
                  <a:lnTo>
                    <a:pt x="111292" y="375524"/>
                  </a:lnTo>
                  <a:lnTo>
                    <a:pt x="50319" y="378535"/>
                  </a:lnTo>
                  <a:lnTo>
                    <a:pt x="0" y="3792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600331" y="1410818"/>
              <a:ext cx="84229" cy="181691"/>
            </a:xfrm>
            <a:custGeom>
              <a:avLst/>
              <a:gdLst/>
              <a:ahLst/>
              <a:cxnLst/>
              <a:rect l="0" t="0" r="0" b="0"/>
              <a:pathLst>
                <a:path w="84229" h="181691">
                  <a:moveTo>
                    <a:pt x="0" y="105285"/>
                  </a:moveTo>
                  <a:lnTo>
                    <a:pt x="17959" y="159160"/>
                  </a:lnTo>
                  <a:lnTo>
                    <a:pt x="25858" y="181690"/>
                  </a:lnTo>
                  <a:lnTo>
                    <a:pt x="9988" y="122251"/>
                  </a:lnTo>
                  <a:lnTo>
                    <a:pt x="5609" y="96448"/>
                  </a:lnTo>
                  <a:lnTo>
                    <a:pt x="7562" y="69382"/>
                  </a:lnTo>
                  <a:lnTo>
                    <a:pt x="15450" y="47994"/>
                  </a:lnTo>
                  <a:lnTo>
                    <a:pt x="20828" y="39015"/>
                  </a:lnTo>
                  <a:lnTo>
                    <a:pt x="36163" y="25919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800373" y="1398694"/>
              <a:ext cx="136871" cy="198511"/>
            </a:xfrm>
            <a:custGeom>
              <a:avLst/>
              <a:gdLst/>
              <a:ahLst/>
              <a:cxnLst/>
              <a:rect l="0" t="0" r="0" b="0"/>
              <a:pathLst>
                <a:path w="136871" h="198511">
                  <a:moveTo>
                    <a:pt x="0" y="75295"/>
                  </a:moveTo>
                  <a:lnTo>
                    <a:pt x="11178" y="86474"/>
                  </a:lnTo>
                  <a:lnTo>
                    <a:pt x="29144" y="91962"/>
                  </a:lnTo>
                  <a:lnTo>
                    <a:pt x="51557" y="93231"/>
                  </a:lnTo>
                  <a:lnTo>
                    <a:pt x="73217" y="89896"/>
                  </a:lnTo>
                  <a:lnTo>
                    <a:pt x="91422" y="81394"/>
                  </a:lnTo>
                  <a:lnTo>
                    <a:pt x="99553" y="75852"/>
                  </a:lnTo>
                  <a:lnTo>
                    <a:pt x="104973" y="67477"/>
                  </a:lnTo>
                  <a:lnTo>
                    <a:pt x="110995" y="45694"/>
                  </a:lnTo>
                  <a:lnTo>
                    <a:pt x="110261" y="35674"/>
                  </a:lnTo>
                  <a:lnTo>
                    <a:pt x="103207" y="18302"/>
                  </a:lnTo>
                  <a:lnTo>
                    <a:pt x="89154" y="5901"/>
                  </a:lnTo>
                  <a:lnTo>
                    <a:pt x="80493" y="956"/>
                  </a:lnTo>
                  <a:lnTo>
                    <a:pt x="72379" y="0"/>
                  </a:lnTo>
                  <a:lnTo>
                    <a:pt x="57125" y="5176"/>
                  </a:lnTo>
                  <a:lnTo>
                    <a:pt x="35383" y="26833"/>
                  </a:lnTo>
                  <a:lnTo>
                    <a:pt x="27424" y="51807"/>
                  </a:lnTo>
                  <a:lnTo>
                    <a:pt x="22314" y="109910"/>
                  </a:lnTo>
                  <a:lnTo>
                    <a:pt x="27018" y="146773"/>
                  </a:lnTo>
                  <a:lnTo>
                    <a:pt x="35794" y="165945"/>
                  </a:lnTo>
                  <a:lnTo>
                    <a:pt x="41410" y="174333"/>
                  </a:lnTo>
                  <a:lnTo>
                    <a:pt x="57009" y="186772"/>
                  </a:lnTo>
                  <a:lnTo>
                    <a:pt x="76810" y="195031"/>
                  </a:lnTo>
                  <a:lnTo>
                    <a:pt x="110756" y="198510"/>
                  </a:lnTo>
                  <a:lnTo>
                    <a:pt x="136870" y="1911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986643" y="1417898"/>
              <a:ext cx="129585" cy="184826"/>
            </a:xfrm>
            <a:custGeom>
              <a:avLst/>
              <a:gdLst/>
              <a:ahLst/>
              <a:cxnLst/>
              <a:rect l="0" t="0" r="0" b="0"/>
              <a:pathLst>
                <a:path w="129585" h="184826">
                  <a:moveTo>
                    <a:pt x="24300" y="77148"/>
                  </a:moveTo>
                  <a:lnTo>
                    <a:pt x="78174" y="59190"/>
                  </a:lnTo>
                  <a:lnTo>
                    <a:pt x="107723" y="47781"/>
                  </a:lnTo>
                  <a:lnTo>
                    <a:pt x="124158" y="36410"/>
                  </a:lnTo>
                  <a:lnTo>
                    <a:pt x="127136" y="30102"/>
                  </a:lnTo>
                  <a:lnTo>
                    <a:pt x="126783" y="23557"/>
                  </a:lnTo>
                  <a:lnTo>
                    <a:pt x="124207" y="16855"/>
                  </a:lnTo>
                  <a:lnTo>
                    <a:pt x="111987" y="6287"/>
                  </a:lnTo>
                  <a:lnTo>
                    <a:pt x="103815" y="1832"/>
                  </a:lnTo>
                  <a:lnTo>
                    <a:pt x="82256" y="0"/>
                  </a:lnTo>
                  <a:lnTo>
                    <a:pt x="59417" y="4256"/>
                  </a:lnTo>
                  <a:lnTo>
                    <a:pt x="33405" y="19806"/>
                  </a:lnTo>
                  <a:lnTo>
                    <a:pt x="18208" y="32555"/>
                  </a:lnTo>
                  <a:lnTo>
                    <a:pt x="2088" y="58476"/>
                  </a:lnTo>
                  <a:lnTo>
                    <a:pt x="0" y="81328"/>
                  </a:lnTo>
                  <a:lnTo>
                    <a:pt x="8191" y="128537"/>
                  </a:lnTo>
                  <a:lnTo>
                    <a:pt x="23296" y="161005"/>
                  </a:lnTo>
                  <a:lnTo>
                    <a:pt x="39062" y="176029"/>
                  </a:lnTo>
                  <a:lnTo>
                    <a:pt x="48179" y="181673"/>
                  </a:lnTo>
                  <a:lnTo>
                    <a:pt x="70788" y="184825"/>
                  </a:lnTo>
                  <a:lnTo>
                    <a:pt x="94094" y="181157"/>
                  </a:lnTo>
                  <a:lnTo>
                    <a:pt x="129584" y="1613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242570" y="1415758"/>
              <a:ext cx="128003" cy="205631"/>
            </a:xfrm>
            <a:custGeom>
              <a:avLst/>
              <a:gdLst/>
              <a:ahLst/>
              <a:cxnLst/>
              <a:rect l="0" t="0" r="0" b="0"/>
              <a:pathLst>
                <a:path w="128003" h="205631">
                  <a:moveTo>
                    <a:pt x="115813" y="5589"/>
                  </a:moveTo>
                  <a:lnTo>
                    <a:pt x="99045" y="0"/>
                  </a:lnTo>
                  <a:lnTo>
                    <a:pt x="81455" y="375"/>
                  </a:lnTo>
                  <a:lnTo>
                    <a:pt x="31220" y="14477"/>
                  </a:lnTo>
                  <a:lnTo>
                    <a:pt x="10366" y="25527"/>
                  </a:lnTo>
                  <a:lnTo>
                    <a:pt x="4571" y="34089"/>
                  </a:lnTo>
                  <a:lnTo>
                    <a:pt x="1251" y="56080"/>
                  </a:lnTo>
                  <a:lnTo>
                    <a:pt x="4344" y="64986"/>
                  </a:lnTo>
                  <a:lnTo>
                    <a:pt x="17138" y="78001"/>
                  </a:lnTo>
                  <a:lnTo>
                    <a:pt x="72374" y="108047"/>
                  </a:lnTo>
                  <a:lnTo>
                    <a:pt x="101772" y="123684"/>
                  </a:lnTo>
                  <a:lnTo>
                    <a:pt x="116592" y="137624"/>
                  </a:lnTo>
                  <a:lnTo>
                    <a:pt x="127077" y="155518"/>
                  </a:lnTo>
                  <a:lnTo>
                    <a:pt x="128002" y="164033"/>
                  </a:lnTo>
                  <a:lnTo>
                    <a:pt x="122790" y="179734"/>
                  </a:lnTo>
                  <a:lnTo>
                    <a:pt x="106436" y="191391"/>
                  </a:lnTo>
                  <a:lnTo>
                    <a:pt x="83569" y="199302"/>
                  </a:lnTo>
                  <a:lnTo>
                    <a:pt x="33881" y="204380"/>
                  </a:lnTo>
                  <a:lnTo>
                    <a:pt x="0" y="2056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894922" y="1674031"/>
              <a:ext cx="1452933" cy="21058"/>
            </a:xfrm>
            <a:custGeom>
              <a:avLst/>
              <a:gdLst/>
              <a:ahLst/>
              <a:cxnLst/>
              <a:rect l="0" t="0" r="0" b="0"/>
              <a:pathLst>
                <a:path w="1452933" h="21058">
                  <a:moveTo>
                    <a:pt x="1452932" y="21057"/>
                  </a:moveTo>
                  <a:lnTo>
                    <a:pt x="1404002" y="9604"/>
                  </a:lnTo>
                  <a:lnTo>
                    <a:pt x="1344871" y="1897"/>
                  </a:lnTo>
                  <a:lnTo>
                    <a:pt x="1286961" y="374"/>
                  </a:lnTo>
                  <a:lnTo>
                    <a:pt x="1236340" y="111"/>
                  </a:lnTo>
                  <a:lnTo>
                    <a:pt x="1177407" y="33"/>
                  </a:lnTo>
                  <a:lnTo>
                    <a:pt x="1115492" y="9"/>
                  </a:lnTo>
                  <a:lnTo>
                    <a:pt x="1052693" y="3"/>
                  </a:lnTo>
                  <a:lnTo>
                    <a:pt x="989632" y="0"/>
                  </a:lnTo>
                  <a:lnTo>
                    <a:pt x="947544" y="0"/>
                  </a:lnTo>
                  <a:lnTo>
                    <a:pt x="902322" y="0"/>
                  </a:lnTo>
                  <a:lnTo>
                    <a:pt x="856097" y="0"/>
                  </a:lnTo>
                  <a:lnTo>
                    <a:pt x="812156" y="0"/>
                  </a:lnTo>
                  <a:lnTo>
                    <a:pt x="766110" y="0"/>
                  </a:lnTo>
                  <a:lnTo>
                    <a:pt x="719519" y="1170"/>
                  </a:lnTo>
                  <a:lnTo>
                    <a:pt x="675416" y="5589"/>
                  </a:lnTo>
                  <a:lnTo>
                    <a:pt x="632417" y="8333"/>
                  </a:lnTo>
                  <a:lnTo>
                    <a:pt x="589910" y="9552"/>
                  </a:lnTo>
                  <a:lnTo>
                    <a:pt x="526518" y="10239"/>
                  </a:lnTo>
                  <a:lnTo>
                    <a:pt x="463281" y="10442"/>
                  </a:lnTo>
                  <a:lnTo>
                    <a:pt x="400091" y="11672"/>
                  </a:lnTo>
                  <a:lnTo>
                    <a:pt x="336914" y="17756"/>
                  </a:lnTo>
                  <a:lnTo>
                    <a:pt x="274911" y="20079"/>
                  </a:lnTo>
                  <a:lnTo>
                    <a:pt x="218975" y="20767"/>
                  </a:lnTo>
                  <a:lnTo>
                    <a:pt x="165357" y="20971"/>
                  </a:lnTo>
                  <a:lnTo>
                    <a:pt x="113595" y="21031"/>
                  </a:lnTo>
                  <a:lnTo>
                    <a:pt x="53591" y="2105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621595" y="1547689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2811249" y="1315175"/>
            <a:ext cx="6306431" cy="769468"/>
            <a:chOff x="2811249" y="1315175"/>
            <a:chExt cx="6306431" cy="769468"/>
          </a:xfrm>
        </p:grpSpPr>
        <p:sp>
          <p:nvSpPr>
            <p:cNvPr id="21" name="Freeform 20"/>
            <p:cNvSpPr/>
            <p:nvPr/>
          </p:nvSpPr>
          <p:spPr>
            <a:xfrm>
              <a:off x="2811249" y="1315175"/>
              <a:ext cx="252544" cy="411499"/>
            </a:xfrm>
            <a:custGeom>
              <a:avLst/>
              <a:gdLst/>
              <a:ahLst/>
              <a:cxnLst/>
              <a:rect l="0" t="0" r="0" b="0"/>
              <a:pathLst>
                <a:path w="252544" h="411499">
                  <a:moveTo>
                    <a:pt x="52502" y="411498"/>
                  </a:moveTo>
                  <a:lnTo>
                    <a:pt x="36861" y="393517"/>
                  </a:lnTo>
                  <a:lnTo>
                    <a:pt x="28783" y="376600"/>
                  </a:lnTo>
                  <a:lnTo>
                    <a:pt x="22470" y="327569"/>
                  </a:lnTo>
                  <a:lnTo>
                    <a:pt x="18104" y="269011"/>
                  </a:lnTo>
                  <a:lnTo>
                    <a:pt x="11912" y="211777"/>
                  </a:lnTo>
                  <a:lnTo>
                    <a:pt x="3453" y="158617"/>
                  </a:lnTo>
                  <a:lnTo>
                    <a:pt x="569" y="97337"/>
                  </a:lnTo>
                  <a:lnTo>
                    <a:pt x="0" y="39826"/>
                  </a:lnTo>
                  <a:lnTo>
                    <a:pt x="5490" y="3066"/>
                  </a:lnTo>
                  <a:lnTo>
                    <a:pt x="8293" y="0"/>
                  </a:lnTo>
                  <a:lnTo>
                    <a:pt x="11331" y="2635"/>
                  </a:lnTo>
                  <a:lnTo>
                    <a:pt x="39861" y="62940"/>
                  </a:lnTo>
                  <a:lnTo>
                    <a:pt x="61183" y="117129"/>
                  </a:lnTo>
                  <a:lnTo>
                    <a:pt x="83382" y="178541"/>
                  </a:lnTo>
                  <a:lnTo>
                    <a:pt x="102712" y="234678"/>
                  </a:lnTo>
                  <a:lnTo>
                    <a:pt x="127108" y="297499"/>
                  </a:lnTo>
                  <a:lnTo>
                    <a:pt x="154456" y="355055"/>
                  </a:lnTo>
                  <a:lnTo>
                    <a:pt x="175388" y="383726"/>
                  </a:lnTo>
                  <a:lnTo>
                    <a:pt x="183559" y="388304"/>
                  </a:lnTo>
                  <a:lnTo>
                    <a:pt x="201996" y="390271"/>
                  </a:lnTo>
                  <a:lnTo>
                    <a:pt x="218769" y="384126"/>
                  </a:lnTo>
                  <a:lnTo>
                    <a:pt x="226518" y="379212"/>
                  </a:lnTo>
                  <a:lnTo>
                    <a:pt x="238247" y="361274"/>
                  </a:lnTo>
                  <a:lnTo>
                    <a:pt x="246189" y="336534"/>
                  </a:lnTo>
                  <a:lnTo>
                    <a:pt x="250661" y="289721"/>
                  </a:lnTo>
                  <a:lnTo>
                    <a:pt x="251986" y="237636"/>
                  </a:lnTo>
                  <a:lnTo>
                    <a:pt x="252378" y="178269"/>
                  </a:lnTo>
                  <a:lnTo>
                    <a:pt x="252495" y="118565"/>
                  </a:lnTo>
                  <a:lnTo>
                    <a:pt x="252534" y="61523"/>
                  </a:lnTo>
                  <a:lnTo>
                    <a:pt x="252543" y="324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126963" y="1579274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126963" y="1579274"/>
              <a:ext cx="78212" cy="164209"/>
            </a:xfrm>
            <a:custGeom>
              <a:avLst/>
              <a:gdLst/>
              <a:ahLst/>
              <a:cxnLst/>
              <a:rect l="0" t="0" r="0" b="0"/>
              <a:pathLst>
                <a:path w="78212" h="164209">
                  <a:moveTo>
                    <a:pt x="0" y="115814"/>
                  </a:moveTo>
                  <a:lnTo>
                    <a:pt x="14654" y="159776"/>
                  </a:lnTo>
                  <a:lnTo>
                    <a:pt x="20298" y="163839"/>
                  </a:lnTo>
                  <a:lnTo>
                    <a:pt x="27570" y="164208"/>
                  </a:lnTo>
                  <a:lnTo>
                    <a:pt x="35928" y="162115"/>
                  </a:lnTo>
                  <a:lnTo>
                    <a:pt x="42669" y="157210"/>
                  </a:lnTo>
                  <a:lnTo>
                    <a:pt x="53279" y="142401"/>
                  </a:lnTo>
                  <a:lnTo>
                    <a:pt x="73321" y="90979"/>
                  </a:lnTo>
                  <a:lnTo>
                    <a:pt x="78211" y="65002"/>
                  </a:lnTo>
                  <a:lnTo>
                    <a:pt x="74938" y="19556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268773" y="1613601"/>
              <a:ext cx="184575" cy="123602"/>
            </a:xfrm>
            <a:custGeom>
              <a:avLst/>
              <a:gdLst/>
              <a:ahLst/>
              <a:cxnLst/>
              <a:rect l="0" t="0" r="0" b="0"/>
              <a:pathLst>
                <a:path w="184575" h="123602">
                  <a:moveTo>
                    <a:pt x="5589" y="18316"/>
                  </a:moveTo>
                  <a:lnTo>
                    <a:pt x="0" y="35083"/>
                  </a:lnTo>
                  <a:lnTo>
                    <a:pt x="4045" y="96881"/>
                  </a:lnTo>
                  <a:lnTo>
                    <a:pt x="4903" y="117574"/>
                  </a:lnTo>
                  <a:lnTo>
                    <a:pt x="5529" y="61407"/>
                  </a:lnTo>
                  <a:lnTo>
                    <a:pt x="7911" y="23415"/>
                  </a:lnTo>
                  <a:lnTo>
                    <a:pt x="16760" y="4594"/>
                  </a:lnTo>
                  <a:lnTo>
                    <a:pt x="23565" y="979"/>
                  </a:lnTo>
                  <a:lnTo>
                    <a:pt x="31611" y="909"/>
                  </a:lnTo>
                  <a:lnTo>
                    <a:pt x="40485" y="3202"/>
                  </a:lnTo>
                  <a:lnTo>
                    <a:pt x="47570" y="8240"/>
                  </a:lnTo>
                  <a:lnTo>
                    <a:pt x="58563" y="23196"/>
                  </a:lnTo>
                  <a:lnTo>
                    <a:pt x="65739" y="56936"/>
                  </a:lnTo>
                  <a:lnTo>
                    <a:pt x="69086" y="61610"/>
                  </a:lnTo>
                  <a:lnTo>
                    <a:pt x="73657" y="61217"/>
                  </a:lnTo>
                  <a:lnTo>
                    <a:pt x="79043" y="57445"/>
                  </a:lnTo>
                  <a:lnTo>
                    <a:pt x="88149" y="40776"/>
                  </a:lnTo>
                  <a:lnTo>
                    <a:pt x="102971" y="11322"/>
                  </a:lnTo>
                  <a:lnTo>
                    <a:pt x="109115" y="3125"/>
                  </a:lnTo>
                  <a:lnTo>
                    <a:pt x="115551" y="0"/>
                  </a:lnTo>
                  <a:lnTo>
                    <a:pt x="122181" y="256"/>
                  </a:lnTo>
                  <a:lnTo>
                    <a:pt x="128940" y="2766"/>
                  </a:lnTo>
                  <a:lnTo>
                    <a:pt x="149632" y="23067"/>
                  </a:lnTo>
                  <a:lnTo>
                    <a:pt x="169180" y="62538"/>
                  </a:lnTo>
                  <a:lnTo>
                    <a:pt x="184574" y="1236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495461" y="1421347"/>
              <a:ext cx="108417" cy="302861"/>
            </a:xfrm>
            <a:custGeom>
              <a:avLst/>
              <a:gdLst/>
              <a:ahLst/>
              <a:cxnLst/>
              <a:rect l="0" t="0" r="0" b="0"/>
              <a:pathLst>
                <a:path w="108417" h="302861">
                  <a:moveTo>
                    <a:pt x="10528" y="0"/>
                  </a:moveTo>
                  <a:lnTo>
                    <a:pt x="1463" y="58617"/>
                  </a:lnTo>
                  <a:lnTo>
                    <a:pt x="6023" y="110174"/>
                  </a:lnTo>
                  <a:lnTo>
                    <a:pt x="9193" y="164315"/>
                  </a:lnTo>
                  <a:lnTo>
                    <a:pt x="9095" y="225436"/>
                  </a:lnTo>
                  <a:lnTo>
                    <a:pt x="4822" y="249932"/>
                  </a:lnTo>
                  <a:lnTo>
                    <a:pt x="3215" y="252019"/>
                  </a:lnTo>
                  <a:lnTo>
                    <a:pt x="1429" y="238740"/>
                  </a:lnTo>
                  <a:lnTo>
                    <a:pt x="6874" y="219580"/>
                  </a:lnTo>
                  <a:lnTo>
                    <a:pt x="11602" y="209558"/>
                  </a:lnTo>
                  <a:lnTo>
                    <a:pt x="26213" y="195302"/>
                  </a:lnTo>
                  <a:lnTo>
                    <a:pt x="35023" y="189863"/>
                  </a:lnTo>
                  <a:lnTo>
                    <a:pt x="44405" y="188576"/>
                  </a:lnTo>
                  <a:lnTo>
                    <a:pt x="64189" y="193386"/>
                  </a:lnTo>
                  <a:lnTo>
                    <a:pt x="81561" y="206442"/>
                  </a:lnTo>
                  <a:lnTo>
                    <a:pt x="95911" y="225113"/>
                  </a:lnTo>
                  <a:lnTo>
                    <a:pt x="106188" y="249009"/>
                  </a:lnTo>
                  <a:lnTo>
                    <a:pt x="108416" y="272107"/>
                  </a:lnTo>
                  <a:lnTo>
                    <a:pt x="107372" y="283180"/>
                  </a:lnTo>
                  <a:lnTo>
                    <a:pt x="101997" y="290562"/>
                  </a:lnTo>
                  <a:lnTo>
                    <a:pt x="93735" y="295483"/>
                  </a:lnTo>
                  <a:lnTo>
                    <a:pt x="59749" y="302410"/>
                  </a:lnTo>
                  <a:lnTo>
                    <a:pt x="35913" y="302860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621803" y="1556937"/>
              <a:ext cx="126343" cy="159209"/>
            </a:xfrm>
            <a:custGeom>
              <a:avLst/>
              <a:gdLst/>
              <a:ahLst/>
              <a:cxnLst/>
              <a:rect l="0" t="0" r="0" b="0"/>
              <a:pathLst>
                <a:path w="126343" h="159209">
                  <a:moveTo>
                    <a:pt x="0" y="74980"/>
                  </a:moveTo>
                  <a:lnTo>
                    <a:pt x="54144" y="63527"/>
                  </a:lnTo>
                  <a:lnTo>
                    <a:pt x="92082" y="50529"/>
                  </a:lnTo>
                  <a:lnTo>
                    <a:pt x="103502" y="44641"/>
                  </a:lnTo>
                  <a:lnTo>
                    <a:pt x="109945" y="37207"/>
                  </a:lnTo>
                  <a:lnTo>
                    <a:pt x="113071" y="28741"/>
                  </a:lnTo>
                  <a:lnTo>
                    <a:pt x="113985" y="19587"/>
                  </a:lnTo>
                  <a:lnTo>
                    <a:pt x="111085" y="12315"/>
                  </a:lnTo>
                  <a:lnTo>
                    <a:pt x="98504" y="1115"/>
                  </a:lnTo>
                  <a:lnTo>
                    <a:pt x="90236" y="0"/>
                  </a:lnTo>
                  <a:lnTo>
                    <a:pt x="71690" y="5001"/>
                  </a:lnTo>
                  <a:lnTo>
                    <a:pt x="57989" y="18142"/>
                  </a:lnTo>
                  <a:lnTo>
                    <a:pt x="39660" y="55174"/>
                  </a:lnTo>
                  <a:lnTo>
                    <a:pt x="33978" y="91468"/>
                  </a:lnTo>
                  <a:lnTo>
                    <a:pt x="37883" y="126268"/>
                  </a:lnTo>
                  <a:lnTo>
                    <a:pt x="49592" y="144958"/>
                  </a:lnTo>
                  <a:lnTo>
                    <a:pt x="57628" y="153217"/>
                  </a:lnTo>
                  <a:lnTo>
                    <a:pt x="68834" y="157554"/>
                  </a:lnTo>
                  <a:lnTo>
                    <a:pt x="126342" y="1592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795875" y="1547689"/>
              <a:ext cx="110198" cy="170583"/>
            </a:xfrm>
            <a:custGeom>
              <a:avLst/>
              <a:gdLst/>
              <a:ahLst/>
              <a:cxnLst/>
              <a:rect l="0" t="0" r="0" b="0"/>
              <a:pathLst>
                <a:path w="110198" h="170583">
                  <a:moveTo>
                    <a:pt x="4912" y="73699"/>
                  </a:moveTo>
                  <a:lnTo>
                    <a:pt x="10501" y="135792"/>
                  </a:lnTo>
                  <a:lnTo>
                    <a:pt x="20531" y="170582"/>
                  </a:lnTo>
                  <a:lnTo>
                    <a:pt x="4389" y="111688"/>
                  </a:lnTo>
                  <a:lnTo>
                    <a:pt x="0" y="85904"/>
                  </a:lnTo>
                  <a:lnTo>
                    <a:pt x="1949" y="58846"/>
                  </a:lnTo>
                  <a:lnTo>
                    <a:pt x="9834" y="37462"/>
                  </a:lnTo>
                  <a:lnTo>
                    <a:pt x="15212" y="28484"/>
                  </a:lnTo>
                  <a:lnTo>
                    <a:pt x="30547" y="15389"/>
                  </a:lnTo>
                  <a:lnTo>
                    <a:pt x="50231" y="6839"/>
                  </a:lnTo>
                  <a:lnTo>
                    <a:pt x="11019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938476" y="1516103"/>
              <a:ext cx="178297" cy="263214"/>
            </a:xfrm>
            <a:custGeom>
              <a:avLst/>
              <a:gdLst/>
              <a:ahLst/>
              <a:cxnLst/>
              <a:rect l="0" t="0" r="0" b="0"/>
              <a:pathLst>
                <a:path w="178297" h="263214">
                  <a:moveTo>
                    <a:pt x="104467" y="0"/>
                  </a:moveTo>
                  <a:lnTo>
                    <a:pt x="51762" y="19128"/>
                  </a:lnTo>
                  <a:lnTo>
                    <a:pt x="8085" y="49804"/>
                  </a:lnTo>
                  <a:lnTo>
                    <a:pt x="2777" y="57769"/>
                  </a:lnTo>
                  <a:lnTo>
                    <a:pt x="0" y="75978"/>
                  </a:lnTo>
                  <a:lnTo>
                    <a:pt x="3236" y="83407"/>
                  </a:lnTo>
                  <a:lnTo>
                    <a:pt x="16192" y="94782"/>
                  </a:lnTo>
                  <a:lnTo>
                    <a:pt x="66326" y="115355"/>
                  </a:lnTo>
                  <a:lnTo>
                    <a:pt x="113701" y="135350"/>
                  </a:lnTo>
                  <a:lnTo>
                    <a:pt x="172463" y="175650"/>
                  </a:lnTo>
                  <a:lnTo>
                    <a:pt x="176704" y="184950"/>
                  </a:lnTo>
                  <a:lnTo>
                    <a:pt x="178296" y="207762"/>
                  </a:lnTo>
                  <a:lnTo>
                    <a:pt x="171985" y="227260"/>
                  </a:lnTo>
                  <a:lnTo>
                    <a:pt x="167026" y="235735"/>
                  </a:lnTo>
                  <a:lnTo>
                    <a:pt x="152158" y="248270"/>
                  </a:lnTo>
                  <a:lnTo>
                    <a:pt x="132682" y="256572"/>
                  </a:lnTo>
                  <a:lnTo>
                    <a:pt x="83410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129398" y="1642445"/>
              <a:ext cx="18623" cy="115815"/>
            </a:xfrm>
            <a:custGeom>
              <a:avLst/>
              <a:gdLst/>
              <a:ahLst/>
              <a:cxnLst/>
              <a:rect l="0" t="0" r="0" b="0"/>
              <a:pathLst>
                <a:path w="18623" h="115815">
                  <a:moveTo>
                    <a:pt x="18622" y="115814"/>
                  </a:moveTo>
                  <a:lnTo>
                    <a:pt x="1834" y="60769"/>
                  </a:lnTo>
                  <a:lnTo>
                    <a:pt x="0" y="26325"/>
                  </a:lnTo>
                  <a:lnTo>
                    <a:pt x="809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137492" y="1621388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10528" y="84228"/>
                  </a:moveTo>
                  <a:lnTo>
                    <a:pt x="2195" y="467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316684" y="1484434"/>
              <a:ext cx="219002" cy="463339"/>
            </a:xfrm>
            <a:custGeom>
              <a:avLst/>
              <a:gdLst/>
              <a:ahLst/>
              <a:cxnLst/>
              <a:rect l="0" t="0" r="0" b="0"/>
              <a:pathLst>
                <a:path w="219002" h="463339">
                  <a:moveTo>
                    <a:pt x="200041" y="115897"/>
                  </a:moveTo>
                  <a:lnTo>
                    <a:pt x="205630" y="99130"/>
                  </a:lnTo>
                  <a:lnTo>
                    <a:pt x="203517" y="66345"/>
                  </a:lnTo>
                  <a:lnTo>
                    <a:pt x="189893" y="32585"/>
                  </a:lnTo>
                  <a:lnTo>
                    <a:pt x="165449" y="5944"/>
                  </a:lnTo>
                  <a:lnTo>
                    <a:pt x="154753" y="1651"/>
                  </a:lnTo>
                  <a:lnTo>
                    <a:pt x="130390" y="0"/>
                  </a:lnTo>
                  <a:lnTo>
                    <a:pt x="110203" y="6286"/>
                  </a:lnTo>
                  <a:lnTo>
                    <a:pt x="93433" y="18048"/>
                  </a:lnTo>
                  <a:lnTo>
                    <a:pt x="78181" y="34974"/>
                  </a:lnTo>
                  <a:lnTo>
                    <a:pt x="62029" y="69823"/>
                  </a:lnTo>
                  <a:lnTo>
                    <a:pt x="59934" y="93080"/>
                  </a:lnTo>
                  <a:lnTo>
                    <a:pt x="68120" y="136607"/>
                  </a:lnTo>
                  <a:lnTo>
                    <a:pt x="80578" y="154737"/>
                  </a:lnTo>
                  <a:lnTo>
                    <a:pt x="88814" y="162848"/>
                  </a:lnTo>
                  <a:lnTo>
                    <a:pt x="97813" y="167085"/>
                  </a:lnTo>
                  <a:lnTo>
                    <a:pt x="117172" y="168673"/>
                  </a:lnTo>
                  <a:lnTo>
                    <a:pt x="126078" y="165119"/>
                  </a:lnTo>
                  <a:lnTo>
                    <a:pt x="149790" y="143350"/>
                  </a:lnTo>
                  <a:lnTo>
                    <a:pt x="164449" y="124589"/>
                  </a:lnTo>
                  <a:lnTo>
                    <a:pt x="170464" y="121692"/>
                  </a:lnTo>
                  <a:lnTo>
                    <a:pt x="175644" y="123270"/>
                  </a:lnTo>
                  <a:lnTo>
                    <a:pt x="180267" y="127831"/>
                  </a:lnTo>
                  <a:lnTo>
                    <a:pt x="196092" y="168774"/>
                  </a:lnTo>
                  <a:lnTo>
                    <a:pt x="210483" y="225041"/>
                  </a:lnTo>
                  <a:lnTo>
                    <a:pt x="219001" y="286545"/>
                  </a:lnTo>
                  <a:lnTo>
                    <a:pt x="218344" y="342585"/>
                  </a:lnTo>
                  <a:lnTo>
                    <a:pt x="209735" y="366386"/>
                  </a:lnTo>
                  <a:lnTo>
                    <a:pt x="191872" y="385543"/>
                  </a:lnTo>
                  <a:lnTo>
                    <a:pt x="167164" y="400686"/>
                  </a:lnTo>
                  <a:lnTo>
                    <a:pt x="120370" y="416958"/>
                  </a:lnTo>
                  <a:lnTo>
                    <a:pt x="58395" y="439705"/>
                  </a:lnTo>
                  <a:lnTo>
                    <a:pt x="0" y="4633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579896" y="1579274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5589" y="58617"/>
                  </a:lnTo>
                  <a:lnTo>
                    <a:pt x="16788" y="116517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579896" y="1463461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611482" y="1516103"/>
              <a:ext cx="147399" cy="185000"/>
            </a:xfrm>
            <a:custGeom>
              <a:avLst/>
              <a:gdLst/>
              <a:ahLst/>
              <a:cxnLst/>
              <a:rect l="0" t="0" r="0" b="0"/>
              <a:pathLst>
                <a:path w="147399" h="185000">
                  <a:moveTo>
                    <a:pt x="0" y="0"/>
                  </a:moveTo>
                  <a:lnTo>
                    <a:pt x="15640" y="26386"/>
                  </a:lnTo>
                  <a:lnTo>
                    <a:pt x="40433" y="88902"/>
                  </a:lnTo>
                  <a:lnTo>
                    <a:pt x="73940" y="141415"/>
                  </a:lnTo>
                  <a:lnTo>
                    <a:pt x="101823" y="182742"/>
                  </a:lnTo>
                  <a:lnTo>
                    <a:pt x="107656" y="184999"/>
                  </a:lnTo>
                  <a:lnTo>
                    <a:pt x="112715" y="182994"/>
                  </a:lnTo>
                  <a:lnTo>
                    <a:pt x="117257" y="178148"/>
                  </a:lnTo>
                  <a:lnTo>
                    <a:pt x="129239" y="148971"/>
                  </a:lnTo>
                  <a:lnTo>
                    <a:pt x="136532" y="88785"/>
                  </a:lnTo>
                  <a:lnTo>
                    <a:pt x="144905" y="33049"/>
                  </a:lnTo>
                  <a:lnTo>
                    <a:pt x="147398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814932" y="1560485"/>
              <a:ext cx="91674" cy="166189"/>
            </a:xfrm>
            <a:custGeom>
              <a:avLst/>
              <a:gdLst/>
              <a:ahLst/>
              <a:cxnLst/>
              <a:rect l="0" t="0" r="0" b="0"/>
              <a:pathLst>
                <a:path w="91674" h="166189">
                  <a:moveTo>
                    <a:pt x="17648" y="50375"/>
                  </a:moveTo>
                  <a:lnTo>
                    <a:pt x="34415" y="61553"/>
                  </a:lnTo>
                  <a:lnTo>
                    <a:pt x="52006" y="63922"/>
                  </a:lnTo>
                  <a:lnTo>
                    <a:pt x="61611" y="62916"/>
                  </a:lnTo>
                  <a:lnTo>
                    <a:pt x="78521" y="52439"/>
                  </a:lnTo>
                  <a:lnTo>
                    <a:pt x="86306" y="44732"/>
                  </a:lnTo>
                  <a:lnTo>
                    <a:pt x="90326" y="34915"/>
                  </a:lnTo>
                  <a:lnTo>
                    <a:pt x="91673" y="11528"/>
                  </a:lnTo>
                  <a:lnTo>
                    <a:pt x="85716" y="4590"/>
                  </a:lnTo>
                  <a:lnTo>
                    <a:pt x="75895" y="1134"/>
                  </a:lnTo>
                  <a:lnTo>
                    <a:pt x="63498" y="0"/>
                  </a:lnTo>
                  <a:lnTo>
                    <a:pt x="40366" y="4979"/>
                  </a:lnTo>
                  <a:lnTo>
                    <a:pt x="29284" y="9583"/>
                  </a:lnTo>
                  <a:lnTo>
                    <a:pt x="13851" y="24056"/>
                  </a:lnTo>
                  <a:lnTo>
                    <a:pt x="8098" y="32829"/>
                  </a:lnTo>
                  <a:lnTo>
                    <a:pt x="0" y="67533"/>
                  </a:lnTo>
                  <a:lnTo>
                    <a:pt x="3190" y="107451"/>
                  </a:lnTo>
                  <a:lnTo>
                    <a:pt x="17134" y="143325"/>
                  </a:lnTo>
                  <a:lnTo>
                    <a:pt x="26664" y="150946"/>
                  </a:lnTo>
                  <a:lnTo>
                    <a:pt x="80819" y="1661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948394" y="1567702"/>
              <a:ext cx="171802" cy="158972"/>
            </a:xfrm>
            <a:custGeom>
              <a:avLst/>
              <a:gdLst/>
              <a:ahLst/>
              <a:cxnLst/>
              <a:rect l="0" t="0" r="0" b="0"/>
              <a:pathLst>
                <a:path w="171802" h="158972">
                  <a:moveTo>
                    <a:pt x="0" y="74743"/>
                  </a:moveTo>
                  <a:lnTo>
                    <a:pt x="17958" y="128618"/>
                  </a:lnTo>
                  <a:lnTo>
                    <a:pt x="25857" y="151147"/>
                  </a:lnTo>
                  <a:lnTo>
                    <a:pt x="22802" y="96466"/>
                  </a:lnTo>
                  <a:lnTo>
                    <a:pt x="32623" y="42596"/>
                  </a:lnTo>
                  <a:lnTo>
                    <a:pt x="35786" y="28745"/>
                  </a:lnTo>
                  <a:lnTo>
                    <a:pt x="41405" y="18342"/>
                  </a:lnTo>
                  <a:lnTo>
                    <a:pt x="57006" y="3662"/>
                  </a:lnTo>
                  <a:lnTo>
                    <a:pt x="66080" y="450"/>
                  </a:lnTo>
                  <a:lnTo>
                    <a:pt x="85521" y="0"/>
                  </a:lnTo>
                  <a:lnTo>
                    <a:pt x="102740" y="6819"/>
                  </a:lnTo>
                  <a:lnTo>
                    <a:pt x="118192" y="18818"/>
                  </a:lnTo>
                  <a:lnTo>
                    <a:pt x="160167" y="75379"/>
                  </a:lnTo>
                  <a:lnTo>
                    <a:pt x="169841" y="96083"/>
                  </a:lnTo>
                  <a:lnTo>
                    <a:pt x="171801" y="116983"/>
                  </a:lnTo>
                  <a:lnTo>
                    <a:pt x="168456" y="1589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432704" y="1368704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10529" y="0"/>
                  </a:moveTo>
                  <a:lnTo>
                    <a:pt x="10529" y="58617"/>
                  </a:lnTo>
                  <a:lnTo>
                    <a:pt x="10529" y="104586"/>
                  </a:lnTo>
                  <a:lnTo>
                    <a:pt x="10529" y="160840"/>
                  </a:lnTo>
                  <a:lnTo>
                    <a:pt x="10529" y="216372"/>
                  </a:lnTo>
                  <a:lnTo>
                    <a:pt x="10529" y="269871"/>
                  </a:lnTo>
                  <a:lnTo>
                    <a:pt x="2196" y="331896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316891" y="1526632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94149" y="8333"/>
                  </a:lnTo>
                  <a:lnTo>
                    <a:pt x="137136" y="10095"/>
                  </a:lnTo>
                  <a:lnTo>
                    <a:pt x="86776" y="10400"/>
                  </a:lnTo>
                  <a:lnTo>
                    <a:pt x="34810" y="1607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541345" y="1631917"/>
              <a:ext cx="151489" cy="171484"/>
            </a:xfrm>
            <a:custGeom>
              <a:avLst/>
              <a:gdLst/>
              <a:ahLst/>
              <a:cxnLst/>
              <a:rect l="0" t="0" r="0" b="0"/>
              <a:pathLst>
                <a:path w="151489" h="171484">
                  <a:moveTo>
                    <a:pt x="80872" y="0"/>
                  </a:moveTo>
                  <a:lnTo>
                    <a:pt x="38181" y="14572"/>
                  </a:lnTo>
                  <a:lnTo>
                    <a:pt x="27845" y="20243"/>
                  </a:lnTo>
                  <a:lnTo>
                    <a:pt x="13241" y="39023"/>
                  </a:lnTo>
                  <a:lnTo>
                    <a:pt x="4021" y="62967"/>
                  </a:lnTo>
                  <a:lnTo>
                    <a:pt x="0" y="101585"/>
                  </a:lnTo>
                  <a:lnTo>
                    <a:pt x="3205" y="124697"/>
                  </a:lnTo>
                  <a:lnTo>
                    <a:pt x="11648" y="143548"/>
                  </a:lnTo>
                  <a:lnTo>
                    <a:pt x="17176" y="151851"/>
                  </a:lnTo>
                  <a:lnTo>
                    <a:pt x="32676" y="164195"/>
                  </a:lnTo>
                  <a:lnTo>
                    <a:pt x="41722" y="169125"/>
                  </a:lnTo>
                  <a:lnTo>
                    <a:pt x="61133" y="171483"/>
                  </a:lnTo>
                  <a:lnTo>
                    <a:pt x="102189" y="163464"/>
                  </a:lnTo>
                  <a:lnTo>
                    <a:pt x="128003" y="148389"/>
                  </a:lnTo>
                  <a:lnTo>
                    <a:pt x="140034" y="132631"/>
                  </a:lnTo>
                  <a:lnTo>
                    <a:pt x="148111" y="112759"/>
                  </a:lnTo>
                  <a:lnTo>
                    <a:pt x="151488" y="76434"/>
                  </a:lnTo>
                  <a:lnTo>
                    <a:pt x="148132" y="53858"/>
                  </a:lnTo>
                  <a:lnTo>
                    <a:pt x="136502" y="35245"/>
                  </a:lnTo>
                  <a:lnTo>
                    <a:pt x="121974" y="22683"/>
                  </a:lnTo>
                  <a:lnTo>
                    <a:pt x="116463" y="20971"/>
                  </a:lnTo>
                  <a:lnTo>
                    <a:pt x="101929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938073" y="1576527"/>
              <a:ext cx="147540" cy="223847"/>
            </a:xfrm>
            <a:custGeom>
              <a:avLst/>
              <a:gdLst/>
              <a:ahLst/>
              <a:cxnLst/>
              <a:rect l="0" t="0" r="0" b="0"/>
              <a:pathLst>
                <a:path w="147540" h="223847">
                  <a:moveTo>
                    <a:pt x="0" y="76447"/>
                  </a:moveTo>
                  <a:lnTo>
                    <a:pt x="37477" y="84780"/>
                  </a:lnTo>
                  <a:lnTo>
                    <a:pt x="72325" y="83205"/>
                  </a:lnTo>
                  <a:lnTo>
                    <a:pt x="94146" y="77111"/>
                  </a:lnTo>
                  <a:lnTo>
                    <a:pt x="133630" y="54134"/>
                  </a:lnTo>
                  <a:lnTo>
                    <a:pt x="141729" y="47534"/>
                  </a:lnTo>
                  <a:lnTo>
                    <a:pt x="145959" y="39624"/>
                  </a:lnTo>
                  <a:lnTo>
                    <a:pt x="147539" y="21477"/>
                  </a:lnTo>
                  <a:lnTo>
                    <a:pt x="143983" y="14064"/>
                  </a:lnTo>
                  <a:lnTo>
                    <a:pt x="130673" y="2708"/>
                  </a:lnTo>
                  <a:lnTo>
                    <a:pt x="109940" y="0"/>
                  </a:lnTo>
                  <a:lnTo>
                    <a:pt x="86296" y="3866"/>
                  </a:lnTo>
                  <a:lnTo>
                    <a:pt x="64090" y="13383"/>
                  </a:lnTo>
                  <a:lnTo>
                    <a:pt x="37447" y="37484"/>
                  </a:lnTo>
                  <a:lnTo>
                    <a:pt x="20324" y="66852"/>
                  </a:lnTo>
                  <a:lnTo>
                    <a:pt x="12463" y="117792"/>
                  </a:lnTo>
                  <a:lnTo>
                    <a:pt x="13441" y="163696"/>
                  </a:lnTo>
                  <a:lnTo>
                    <a:pt x="21961" y="188924"/>
                  </a:lnTo>
                  <a:lnTo>
                    <a:pt x="36666" y="205595"/>
                  </a:lnTo>
                  <a:lnTo>
                    <a:pt x="45501" y="211679"/>
                  </a:lnTo>
                  <a:lnTo>
                    <a:pt x="80292" y="220241"/>
                  </a:lnTo>
                  <a:lnTo>
                    <a:pt x="126342" y="2238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130555" y="1620833"/>
              <a:ext cx="186544" cy="169012"/>
            </a:xfrm>
            <a:custGeom>
              <a:avLst/>
              <a:gdLst/>
              <a:ahLst/>
              <a:cxnLst/>
              <a:rect l="0" t="0" r="0" b="0"/>
              <a:pathLst>
                <a:path w="186544" h="169012">
                  <a:moveTo>
                    <a:pt x="102315" y="105840"/>
                  </a:moveTo>
                  <a:lnTo>
                    <a:pt x="110648" y="68362"/>
                  </a:lnTo>
                  <a:lnTo>
                    <a:pt x="109074" y="33514"/>
                  </a:lnTo>
                  <a:lnTo>
                    <a:pt x="106821" y="22528"/>
                  </a:lnTo>
                  <a:lnTo>
                    <a:pt x="101810" y="14034"/>
                  </a:lnTo>
                  <a:lnTo>
                    <a:pt x="86883" y="1476"/>
                  </a:lnTo>
                  <a:lnTo>
                    <a:pt x="76819" y="0"/>
                  </a:lnTo>
                  <a:lnTo>
                    <a:pt x="53159" y="4598"/>
                  </a:lnTo>
                  <a:lnTo>
                    <a:pt x="24709" y="20340"/>
                  </a:lnTo>
                  <a:lnTo>
                    <a:pt x="12061" y="39374"/>
                  </a:lnTo>
                  <a:lnTo>
                    <a:pt x="3711" y="63432"/>
                  </a:lnTo>
                  <a:lnTo>
                    <a:pt x="0" y="89722"/>
                  </a:lnTo>
                  <a:lnTo>
                    <a:pt x="4589" y="113884"/>
                  </a:lnTo>
                  <a:lnTo>
                    <a:pt x="9089" y="125241"/>
                  </a:lnTo>
                  <a:lnTo>
                    <a:pt x="23447" y="140979"/>
                  </a:lnTo>
                  <a:lnTo>
                    <a:pt x="32189" y="146813"/>
                  </a:lnTo>
                  <a:lnTo>
                    <a:pt x="51261" y="150177"/>
                  </a:lnTo>
                  <a:lnTo>
                    <a:pt x="61260" y="149436"/>
                  </a:lnTo>
                  <a:lnTo>
                    <a:pt x="70266" y="144263"/>
                  </a:lnTo>
                  <a:lnTo>
                    <a:pt x="86512" y="126036"/>
                  </a:lnTo>
                  <a:lnTo>
                    <a:pt x="103222" y="95057"/>
                  </a:lnTo>
                  <a:lnTo>
                    <a:pt x="107599" y="91632"/>
                  </a:lnTo>
                  <a:lnTo>
                    <a:pt x="111687" y="92859"/>
                  </a:lnTo>
                  <a:lnTo>
                    <a:pt x="172668" y="155113"/>
                  </a:lnTo>
                  <a:lnTo>
                    <a:pt x="186543" y="1690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352030" y="1636856"/>
              <a:ext cx="101940" cy="166369"/>
            </a:xfrm>
            <a:custGeom>
              <a:avLst/>
              <a:gdLst/>
              <a:ahLst/>
              <a:cxnLst/>
              <a:rect l="0" t="0" r="0" b="0"/>
              <a:pathLst>
                <a:path w="101940" h="166369">
                  <a:moveTo>
                    <a:pt x="101939" y="5589"/>
                  </a:moveTo>
                  <a:lnTo>
                    <a:pt x="85171" y="0"/>
                  </a:lnTo>
                  <a:lnTo>
                    <a:pt x="67580" y="376"/>
                  </a:lnTo>
                  <a:lnTo>
                    <a:pt x="48064" y="5612"/>
                  </a:lnTo>
                  <a:lnTo>
                    <a:pt x="27692" y="15738"/>
                  </a:lnTo>
                  <a:lnTo>
                    <a:pt x="13178" y="31157"/>
                  </a:lnTo>
                  <a:lnTo>
                    <a:pt x="3998" y="50878"/>
                  </a:lnTo>
                  <a:lnTo>
                    <a:pt x="0" y="88288"/>
                  </a:lnTo>
                  <a:lnTo>
                    <a:pt x="6874" y="126669"/>
                  </a:lnTo>
                  <a:lnTo>
                    <a:pt x="17184" y="145580"/>
                  </a:lnTo>
                  <a:lnTo>
                    <a:pt x="32684" y="158664"/>
                  </a:lnTo>
                  <a:lnTo>
                    <a:pt x="41731" y="163791"/>
                  </a:lnTo>
                  <a:lnTo>
                    <a:pt x="61142" y="166368"/>
                  </a:lnTo>
                  <a:lnTo>
                    <a:pt x="91410" y="1635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506611" y="1442404"/>
              <a:ext cx="168457" cy="343634"/>
            </a:xfrm>
            <a:custGeom>
              <a:avLst/>
              <a:gdLst/>
              <a:ahLst/>
              <a:cxnLst/>
              <a:rect l="0" t="0" r="0" b="0"/>
              <a:pathLst>
                <a:path w="168457" h="343634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8333" y="161452"/>
                  </a:lnTo>
                  <a:lnTo>
                    <a:pt x="12998" y="219023"/>
                  </a:lnTo>
                  <a:lnTo>
                    <a:pt x="18669" y="273126"/>
                  </a:lnTo>
                  <a:lnTo>
                    <a:pt x="20350" y="323081"/>
                  </a:lnTo>
                  <a:lnTo>
                    <a:pt x="20743" y="343633"/>
                  </a:lnTo>
                  <a:lnTo>
                    <a:pt x="26605" y="307222"/>
                  </a:lnTo>
                  <a:lnTo>
                    <a:pt x="41288" y="274302"/>
                  </a:lnTo>
                  <a:lnTo>
                    <a:pt x="66046" y="247911"/>
                  </a:lnTo>
                  <a:lnTo>
                    <a:pt x="76786" y="243653"/>
                  </a:lnTo>
                  <a:lnTo>
                    <a:pt x="101198" y="242041"/>
                  </a:lnTo>
                  <a:lnTo>
                    <a:pt x="121406" y="248343"/>
                  </a:lnTo>
                  <a:lnTo>
                    <a:pt x="130070" y="253300"/>
                  </a:lnTo>
                  <a:lnTo>
                    <a:pt x="142817" y="268165"/>
                  </a:lnTo>
                  <a:lnTo>
                    <a:pt x="163173" y="314167"/>
                  </a:lnTo>
                  <a:lnTo>
                    <a:pt x="16845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917222" y="1705616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3120" y="42692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917222" y="15687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001450" y="1701746"/>
              <a:ext cx="200043" cy="140742"/>
            </a:xfrm>
            <a:custGeom>
              <a:avLst/>
              <a:gdLst/>
              <a:ahLst/>
              <a:cxnLst/>
              <a:rect l="0" t="0" r="0" b="0"/>
              <a:pathLst>
                <a:path w="200043" h="140742">
                  <a:moveTo>
                    <a:pt x="0" y="24927"/>
                  </a:moveTo>
                  <a:lnTo>
                    <a:pt x="3120" y="67619"/>
                  </a:lnTo>
                  <a:lnTo>
                    <a:pt x="6067" y="81336"/>
                  </a:lnTo>
                  <a:lnTo>
                    <a:pt x="3476" y="75734"/>
                  </a:lnTo>
                  <a:lnTo>
                    <a:pt x="1031" y="47260"/>
                  </a:lnTo>
                  <a:lnTo>
                    <a:pt x="6697" y="25494"/>
                  </a:lnTo>
                  <a:lnTo>
                    <a:pt x="11483" y="14777"/>
                  </a:lnTo>
                  <a:lnTo>
                    <a:pt x="18185" y="8802"/>
                  </a:lnTo>
                  <a:lnTo>
                    <a:pt x="26161" y="5988"/>
                  </a:lnTo>
                  <a:lnTo>
                    <a:pt x="34988" y="5282"/>
                  </a:lnTo>
                  <a:lnTo>
                    <a:pt x="43213" y="8321"/>
                  </a:lnTo>
                  <a:lnTo>
                    <a:pt x="58591" y="21056"/>
                  </a:lnTo>
                  <a:lnTo>
                    <a:pt x="74812" y="47957"/>
                  </a:lnTo>
                  <a:lnTo>
                    <a:pt x="79121" y="50809"/>
                  </a:lnTo>
                  <a:lnTo>
                    <a:pt x="83163" y="49201"/>
                  </a:lnTo>
                  <a:lnTo>
                    <a:pt x="87028" y="44619"/>
                  </a:lnTo>
                  <a:lnTo>
                    <a:pt x="98056" y="15814"/>
                  </a:lnTo>
                  <a:lnTo>
                    <a:pt x="105145" y="8323"/>
                  </a:lnTo>
                  <a:lnTo>
                    <a:pt x="125500" y="0"/>
                  </a:lnTo>
                  <a:lnTo>
                    <a:pt x="135139" y="120"/>
                  </a:lnTo>
                  <a:lnTo>
                    <a:pt x="152090" y="6493"/>
                  </a:lnTo>
                  <a:lnTo>
                    <a:pt x="174785" y="28824"/>
                  </a:lnTo>
                  <a:lnTo>
                    <a:pt x="190739" y="63256"/>
                  </a:lnTo>
                  <a:lnTo>
                    <a:pt x="198817" y="121279"/>
                  </a:lnTo>
                  <a:lnTo>
                    <a:pt x="200042" y="140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267719" y="1640657"/>
              <a:ext cx="175929" cy="170245"/>
            </a:xfrm>
            <a:custGeom>
              <a:avLst/>
              <a:gdLst/>
              <a:ahLst/>
              <a:cxnLst/>
              <a:rect l="0" t="0" r="0" b="0"/>
              <a:pathLst>
                <a:path w="175929" h="170245">
                  <a:moveTo>
                    <a:pt x="91700" y="64959"/>
                  </a:moveTo>
                  <a:lnTo>
                    <a:pt x="91700" y="42602"/>
                  </a:lnTo>
                  <a:lnTo>
                    <a:pt x="88191" y="33677"/>
                  </a:lnTo>
                  <a:lnTo>
                    <a:pt x="74932" y="17521"/>
                  </a:lnTo>
                  <a:lnTo>
                    <a:pt x="47738" y="861"/>
                  </a:lnTo>
                  <a:lnTo>
                    <a:pt x="38996" y="0"/>
                  </a:lnTo>
                  <a:lnTo>
                    <a:pt x="23042" y="5283"/>
                  </a:lnTo>
                  <a:lnTo>
                    <a:pt x="11273" y="21669"/>
                  </a:lnTo>
                  <a:lnTo>
                    <a:pt x="3313" y="45719"/>
                  </a:lnTo>
                  <a:lnTo>
                    <a:pt x="0" y="89804"/>
                  </a:lnTo>
                  <a:lnTo>
                    <a:pt x="7078" y="126133"/>
                  </a:lnTo>
                  <a:lnTo>
                    <a:pt x="17436" y="148300"/>
                  </a:lnTo>
                  <a:lnTo>
                    <a:pt x="24643" y="154445"/>
                  </a:lnTo>
                  <a:lnTo>
                    <a:pt x="32957" y="157372"/>
                  </a:lnTo>
                  <a:lnTo>
                    <a:pt x="42010" y="158153"/>
                  </a:lnTo>
                  <a:lnTo>
                    <a:pt x="58307" y="152782"/>
                  </a:lnTo>
                  <a:lnTo>
                    <a:pt x="65929" y="148074"/>
                  </a:lnTo>
                  <a:lnTo>
                    <a:pt x="71010" y="140256"/>
                  </a:lnTo>
                  <a:lnTo>
                    <a:pt x="78161" y="106897"/>
                  </a:lnTo>
                  <a:lnTo>
                    <a:pt x="79834" y="80869"/>
                  </a:lnTo>
                  <a:lnTo>
                    <a:pt x="81450" y="76735"/>
                  </a:lnTo>
                  <a:lnTo>
                    <a:pt x="83697" y="78659"/>
                  </a:lnTo>
                  <a:lnTo>
                    <a:pt x="90483" y="90935"/>
                  </a:lnTo>
                  <a:lnTo>
                    <a:pt x="137273" y="147074"/>
                  </a:lnTo>
                  <a:lnTo>
                    <a:pt x="160186" y="163379"/>
                  </a:lnTo>
                  <a:lnTo>
                    <a:pt x="175928" y="1702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454176" y="1657458"/>
              <a:ext cx="172868" cy="298616"/>
            </a:xfrm>
            <a:custGeom>
              <a:avLst/>
              <a:gdLst/>
              <a:ahLst/>
              <a:cxnLst/>
              <a:rect l="0" t="0" r="0" b="0"/>
              <a:pathLst>
                <a:path w="172868" h="298616">
                  <a:moveTo>
                    <a:pt x="126342" y="69215"/>
                  </a:moveTo>
                  <a:lnTo>
                    <a:pt x="143109" y="58037"/>
                  </a:lnTo>
                  <a:lnTo>
                    <a:pt x="146879" y="51234"/>
                  </a:lnTo>
                  <a:lnTo>
                    <a:pt x="147948" y="34317"/>
                  </a:lnTo>
                  <a:lnTo>
                    <a:pt x="141404" y="18220"/>
                  </a:lnTo>
                  <a:lnTo>
                    <a:pt x="136383" y="10652"/>
                  </a:lnTo>
                  <a:lnTo>
                    <a:pt x="128357" y="5606"/>
                  </a:lnTo>
                  <a:lnTo>
                    <a:pt x="106960" y="0"/>
                  </a:lnTo>
                  <a:lnTo>
                    <a:pt x="84973" y="3748"/>
                  </a:lnTo>
                  <a:lnTo>
                    <a:pt x="74196" y="8023"/>
                  </a:lnTo>
                  <a:lnTo>
                    <a:pt x="65842" y="15552"/>
                  </a:lnTo>
                  <a:lnTo>
                    <a:pt x="53440" y="36396"/>
                  </a:lnTo>
                  <a:lnTo>
                    <a:pt x="50268" y="61258"/>
                  </a:lnTo>
                  <a:lnTo>
                    <a:pt x="51059" y="74439"/>
                  </a:lnTo>
                  <a:lnTo>
                    <a:pt x="56267" y="83226"/>
                  </a:lnTo>
                  <a:lnTo>
                    <a:pt x="64417" y="89084"/>
                  </a:lnTo>
                  <a:lnTo>
                    <a:pt x="74531" y="92990"/>
                  </a:lnTo>
                  <a:lnTo>
                    <a:pt x="83612" y="92084"/>
                  </a:lnTo>
                  <a:lnTo>
                    <a:pt x="99941" y="81719"/>
                  </a:lnTo>
                  <a:lnTo>
                    <a:pt x="116700" y="56152"/>
                  </a:lnTo>
                  <a:lnTo>
                    <a:pt x="119914" y="54658"/>
                  </a:lnTo>
                  <a:lnTo>
                    <a:pt x="122056" y="58340"/>
                  </a:lnTo>
                  <a:lnTo>
                    <a:pt x="135352" y="110547"/>
                  </a:lnTo>
                  <a:lnTo>
                    <a:pt x="160081" y="172779"/>
                  </a:lnTo>
                  <a:lnTo>
                    <a:pt x="172867" y="224680"/>
                  </a:lnTo>
                  <a:lnTo>
                    <a:pt x="171197" y="252174"/>
                  </a:lnTo>
                  <a:lnTo>
                    <a:pt x="163434" y="273753"/>
                  </a:lnTo>
                  <a:lnTo>
                    <a:pt x="158090" y="282783"/>
                  </a:lnTo>
                  <a:lnTo>
                    <a:pt x="149847" y="288802"/>
                  </a:lnTo>
                  <a:lnTo>
                    <a:pt x="128210" y="295491"/>
                  </a:lnTo>
                  <a:lnTo>
                    <a:pt x="77361" y="298615"/>
                  </a:lnTo>
                  <a:lnTo>
                    <a:pt x="32309" y="292300"/>
                  </a:lnTo>
                  <a:lnTo>
                    <a:pt x="0" y="2903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643689" y="1684559"/>
              <a:ext cx="31586" cy="126343"/>
            </a:xfrm>
            <a:custGeom>
              <a:avLst/>
              <a:gdLst/>
              <a:ahLst/>
              <a:cxnLst/>
              <a:rect l="0" t="0" r="0" b="0"/>
              <a:pathLst>
                <a:path w="31586" h="126343">
                  <a:moveTo>
                    <a:pt x="0" y="0"/>
                  </a:moveTo>
                  <a:lnTo>
                    <a:pt x="3120" y="42692"/>
                  </a:lnTo>
                  <a:lnTo>
                    <a:pt x="17958" y="99729"/>
                  </a:lnTo>
                  <a:lnTo>
                    <a:pt x="31585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622632" y="15687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748974" y="1664258"/>
              <a:ext cx="140207" cy="146644"/>
            </a:xfrm>
            <a:custGeom>
              <a:avLst/>
              <a:gdLst/>
              <a:ahLst/>
              <a:cxnLst/>
              <a:rect l="0" t="0" r="0" b="0"/>
              <a:pathLst>
                <a:path w="140207" h="146644">
                  <a:moveTo>
                    <a:pt x="0" y="62415"/>
                  </a:moveTo>
                  <a:lnTo>
                    <a:pt x="15618" y="122573"/>
                  </a:lnTo>
                  <a:lnTo>
                    <a:pt x="13571" y="115668"/>
                  </a:lnTo>
                  <a:lnTo>
                    <a:pt x="10929" y="57065"/>
                  </a:lnTo>
                  <a:lnTo>
                    <a:pt x="13046" y="28452"/>
                  </a:lnTo>
                  <a:lnTo>
                    <a:pt x="21786" y="7936"/>
                  </a:lnTo>
                  <a:lnTo>
                    <a:pt x="29732" y="2699"/>
                  </a:lnTo>
                  <a:lnTo>
                    <a:pt x="51039" y="0"/>
                  </a:lnTo>
                  <a:lnTo>
                    <a:pt x="60932" y="3257"/>
                  </a:lnTo>
                  <a:lnTo>
                    <a:pt x="78163" y="16236"/>
                  </a:lnTo>
                  <a:lnTo>
                    <a:pt x="115477" y="74719"/>
                  </a:lnTo>
                  <a:lnTo>
                    <a:pt x="138234" y="123857"/>
                  </a:lnTo>
                  <a:lnTo>
                    <a:pt x="140119" y="131453"/>
                  </a:lnTo>
                  <a:lnTo>
                    <a:pt x="140206" y="136516"/>
                  </a:lnTo>
                  <a:lnTo>
                    <a:pt x="136871" y="146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921442" y="1694762"/>
              <a:ext cx="164445" cy="154558"/>
            </a:xfrm>
            <a:custGeom>
              <a:avLst/>
              <a:gdLst/>
              <a:ahLst/>
              <a:cxnLst/>
              <a:rect l="0" t="0" r="0" b="0"/>
              <a:pathLst>
                <a:path w="164445" h="154558">
                  <a:moveTo>
                    <a:pt x="90744" y="74025"/>
                  </a:moveTo>
                  <a:lnTo>
                    <a:pt x="96334" y="57257"/>
                  </a:lnTo>
                  <a:lnTo>
                    <a:pt x="95958" y="39667"/>
                  </a:lnTo>
                  <a:lnTo>
                    <a:pt x="90722" y="21320"/>
                  </a:lnTo>
                  <a:lnTo>
                    <a:pt x="80596" y="5367"/>
                  </a:lnTo>
                  <a:lnTo>
                    <a:pt x="73450" y="1347"/>
                  </a:lnTo>
                  <a:lnTo>
                    <a:pt x="56152" y="0"/>
                  </a:lnTo>
                  <a:lnTo>
                    <a:pt x="47796" y="3618"/>
                  </a:lnTo>
                  <a:lnTo>
                    <a:pt x="24856" y="25478"/>
                  </a:lnTo>
                  <a:lnTo>
                    <a:pt x="10378" y="44260"/>
                  </a:lnTo>
                  <a:lnTo>
                    <a:pt x="2384" y="67425"/>
                  </a:lnTo>
                  <a:lnTo>
                    <a:pt x="0" y="93319"/>
                  </a:lnTo>
                  <a:lnTo>
                    <a:pt x="2840" y="120425"/>
                  </a:lnTo>
                  <a:lnTo>
                    <a:pt x="11121" y="141830"/>
                  </a:lnTo>
                  <a:lnTo>
                    <a:pt x="16606" y="150814"/>
                  </a:lnTo>
                  <a:lnTo>
                    <a:pt x="23771" y="154464"/>
                  </a:lnTo>
                  <a:lnTo>
                    <a:pt x="32057" y="154557"/>
                  </a:lnTo>
                  <a:lnTo>
                    <a:pt x="41091" y="152280"/>
                  </a:lnTo>
                  <a:lnTo>
                    <a:pt x="57367" y="140390"/>
                  </a:lnTo>
                  <a:lnTo>
                    <a:pt x="64984" y="132307"/>
                  </a:lnTo>
                  <a:lnTo>
                    <a:pt x="73446" y="110846"/>
                  </a:lnTo>
                  <a:lnTo>
                    <a:pt x="75703" y="98573"/>
                  </a:lnTo>
                  <a:lnTo>
                    <a:pt x="79547" y="95070"/>
                  </a:lnTo>
                  <a:lnTo>
                    <a:pt x="84449" y="97413"/>
                  </a:lnTo>
                  <a:lnTo>
                    <a:pt x="129597" y="144351"/>
                  </a:lnTo>
                  <a:lnTo>
                    <a:pt x="136533" y="147816"/>
                  </a:lnTo>
                  <a:lnTo>
                    <a:pt x="164444" y="147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096415" y="1726673"/>
              <a:ext cx="178985" cy="104831"/>
            </a:xfrm>
            <a:custGeom>
              <a:avLst/>
              <a:gdLst/>
              <a:ahLst/>
              <a:cxnLst/>
              <a:rect l="0" t="0" r="0" b="0"/>
              <a:pathLst>
                <a:path w="178985" h="104831">
                  <a:moveTo>
                    <a:pt x="0" y="0"/>
                  </a:moveTo>
                  <a:lnTo>
                    <a:pt x="20243" y="58617"/>
                  </a:lnTo>
                  <a:lnTo>
                    <a:pt x="35411" y="104602"/>
                  </a:lnTo>
                  <a:lnTo>
                    <a:pt x="35305" y="104830"/>
                  </a:lnTo>
                  <a:lnTo>
                    <a:pt x="17148" y="42319"/>
                  </a:lnTo>
                  <a:lnTo>
                    <a:pt x="19709" y="21148"/>
                  </a:lnTo>
                  <a:lnTo>
                    <a:pt x="23668" y="10589"/>
                  </a:lnTo>
                  <a:lnTo>
                    <a:pt x="29816" y="4720"/>
                  </a:lnTo>
                  <a:lnTo>
                    <a:pt x="37424" y="1977"/>
                  </a:lnTo>
                  <a:lnTo>
                    <a:pt x="55237" y="2049"/>
                  </a:lnTo>
                  <a:lnTo>
                    <a:pt x="84996" y="9836"/>
                  </a:lnTo>
                  <a:lnTo>
                    <a:pt x="123373" y="32835"/>
                  </a:lnTo>
                  <a:lnTo>
                    <a:pt x="149639" y="49893"/>
                  </a:lnTo>
                  <a:lnTo>
                    <a:pt x="178984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212228" y="1705616"/>
              <a:ext cx="136871" cy="379027"/>
            </a:xfrm>
            <a:custGeom>
              <a:avLst/>
              <a:gdLst/>
              <a:ahLst/>
              <a:cxnLst/>
              <a:rect l="0" t="0" r="0" b="0"/>
              <a:pathLst>
                <a:path w="136871" h="379027">
                  <a:moveTo>
                    <a:pt x="136870" y="0"/>
                  </a:moveTo>
                  <a:lnTo>
                    <a:pt x="125418" y="48931"/>
                  </a:lnTo>
                  <a:lnTo>
                    <a:pt x="112420" y="90537"/>
                  </a:lnTo>
                  <a:lnTo>
                    <a:pt x="88676" y="146843"/>
                  </a:lnTo>
                  <a:lnTo>
                    <a:pt x="70314" y="199969"/>
                  </a:lnTo>
                  <a:lnTo>
                    <a:pt x="48941" y="256613"/>
                  </a:lnTo>
                  <a:lnTo>
                    <a:pt x="29120" y="307142"/>
                  </a:lnTo>
                  <a:lnTo>
                    <a:pt x="3827" y="368902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528083" y="1526632"/>
              <a:ext cx="10529" cy="400084"/>
            </a:xfrm>
            <a:custGeom>
              <a:avLst/>
              <a:gdLst/>
              <a:ahLst/>
              <a:cxnLst/>
              <a:rect l="0" t="0" r="0" b="0"/>
              <a:pathLst>
                <a:path w="10529" h="400084">
                  <a:moveTo>
                    <a:pt x="10528" y="0"/>
                  </a:moveTo>
                  <a:lnTo>
                    <a:pt x="4462" y="40857"/>
                  </a:lnTo>
                  <a:lnTo>
                    <a:pt x="8210" y="84895"/>
                  </a:lnTo>
                  <a:lnTo>
                    <a:pt x="9841" y="148246"/>
                  </a:lnTo>
                  <a:lnTo>
                    <a:pt x="10222" y="194959"/>
                  </a:lnTo>
                  <a:lnTo>
                    <a:pt x="10437" y="256117"/>
                  </a:lnTo>
                  <a:lnTo>
                    <a:pt x="10502" y="311283"/>
                  </a:lnTo>
                  <a:lnTo>
                    <a:pt x="2191" y="373917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622839" y="1810901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10529" y="0"/>
                  </a:moveTo>
                  <a:lnTo>
                    <a:pt x="1464" y="58617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643896" y="170561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759710" y="1762685"/>
              <a:ext cx="357970" cy="248259"/>
            </a:xfrm>
            <a:custGeom>
              <a:avLst/>
              <a:gdLst/>
              <a:ahLst/>
              <a:cxnLst/>
              <a:rect l="0" t="0" r="0" b="0"/>
              <a:pathLst>
                <a:path w="357970" h="248259">
                  <a:moveTo>
                    <a:pt x="0" y="48216"/>
                  </a:moveTo>
                  <a:lnTo>
                    <a:pt x="8333" y="97147"/>
                  </a:lnTo>
                  <a:lnTo>
                    <a:pt x="16305" y="153965"/>
                  </a:lnTo>
                  <a:lnTo>
                    <a:pt x="5123" y="102498"/>
                  </a:lnTo>
                  <a:lnTo>
                    <a:pt x="15175" y="48432"/>
                  </a:lnTo>
                  <a:lnTo>
                    <a:pt x="20645" y="40171"/>
                  </a:lnTo>
                  <a:lnTo>
                    <a:pt x="36082" y="27873"/>
                  </a:lnTo>
                  <a:lnTo>
                    <a:pt x="54641" y="24747"/>
                  </a:lnTo>
                  <a:lnTo>
                    <a:pt x="64503" y="25551"/>
                  </a:lnTo>
                  <a:lnTo>
                    <a:pt x="81700" y="32683"/>
                  </a:lnTo>
                  <a:lnTo>
                    <a:pt x="97143" y="44822"/>
                  </a:lnTo>
                  <a:lnTo>
                    <a:pt x="117820" y="72557"/>
                  </a:lnTo>
                  <a:lnTo>
                    <a:pt x="139720" y="131259"/>
                  </a:lnTo>
                  <a:lnTo>
                    <a:pt x="143449" y="133994"/>
                  </a:lnTo>
                  <a:lnTo>
                    <a:pt x="147106" y="131138"/>
                  </a:lnTo>
                  <a:lnTo>
                    <a:pt x="166968" y="104110"/>
                  </a:lnTo>
                  <a:lnTo>
                    <a:pt x="192191" y="83235"/>
                  </a:lnTo>
                  <a:lnTo>
                    <a:pt x="250841" y="59659"/>
                  </a:lnTo>
                  <a:lnTo>
                    <a:pt x="261984" y="55845"/>
                  </a:lnTo>
                  <a:lnTo>
                    <a:pt x="277484" y="42248"/>
                  </a:lnTo>
                  <a:lnTo>
                    <a:pt x="283255" y="33709"/>
                  </a:lnTo>
                  <a:lnTo>
                    <a:pt x="284763" y="25676"/>
                  </a:lnTo>
                  <a:lnTo>
                    <a:pt x="283428" y="17982"/>
                  </a:lnTo>
                  <a:lnTo>
                    <a:pt x="280199" y="10512"/>
                  </a:lnTo>
                  <a:lnTo>
                    <a:pt x="273367" y="5533"/>
                  </a:lnTo>
                  <a:lnTo>
                    <a:pt x="253297" y="0"/>
                  </a:lnTo>
                  <a:lnTo>
                    <a:pt x="221280" y="2474"/>
                  </a:lnTo>
                  <a:lnTo>
                    <a:pt x="203242" y="13849"/>
                  </a:lnTo>
                  <a:lnTo>
                    <a:pt x="195155" y="21795"/>
                  </a:lnTo>
                  <a:lnTo>
                    <a:pt x="186171" y="43103"/>
                  </a:lnTo>
                  <a:lnTo>
                    <a:pt x="183775" y="55336"/>
                  </a:lnTo>
                  <a:lnTo>
                    <a:pt x="191582" y="100498"/>
                  </a:lnTo>
                  <a:lnTo>
                    <a:pt x="215181" y="157416"/>
                  </a:lnTo>
                  <a:lnTo>
                    <a:pt x="236632" y="185597"/>
                  </a:lnTo>
                  <a:lnTo>
                    <a:pt x="290518" y="223296"/>
                  </a:lnTo>
                  <a:lnTo>
                    <a:pt x="345852" y="244162"/>
                  </a:lnTo>
                  <a:lnTo>
                    <a:pt x="357969" y="2482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2232041" y="315854"/>
            <a:ext cx="1926716" cy="518522"/>
            <a:chOff x="2232041" y="315854"/>
            <a:chExt cx="1926716" cy="518522"/>
          </a:xfrm>
        </p:grpSpPr>
        <p:sp>
          <p:nvSpPr>
            <p:cNvPr id="60" name="Freeform 59"/>
            <p:cNvSpPr/>
            <p:nvPr/>
          </p:nvSpPr>
          <p:spPr>
            <a:xfrm>
              <a:off x="2232041" y="589595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52065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496846" y="315854"/>
              <a:ext cx="166864" cy="518522"/>
            </a:xfrm>
            <a:custGeom>
              <a:avLst/>
              <a:gdLst/>
              <a:ahLst/>
              <a:cxnLst/>
              <a:rect l="0" t="0" r="0" b="0"/>
              <a:pathLst>
                <a:path w="166864" h="518522">
                  <a:moveTo>
                    <a:pt x="29993" y="0"/>
                  </a:moveTo>
                  <a:lnTo>
                    <a:pt x="29993" y="57264"/>
                  </a:lnTo>
                  <a:lnTo>
                    <a:pt x="24404" y="112567"/>
                  </a:lnTo>
                  <a:lnTo>
                    <a:pt x="20928" y="163205"/>
                  </a:lnTo>
                  <a:lnTo>
                    <a:pt x="19898" y="222662"/>
                  </a:lnTo>
                  <a:lnTo>
                    <a:pt x="19593" y="273555"/>
                  </a:lnTo>
                  <a:lnTo>
                    <a:pt x="19503" y="329448"/>
                  </a:lnTo>
                  <a:lnTo>
                    <a:pt x="12236" y="389510"/>
                  </a:lnTo>
                  <a:lnTo>
                    <a:pt x="8744" y="441794"/>
                  </a:lnTo>
                  <a:lnTo>
                    <a:pt x="796" y="495800"/>
                  </a:lnTo>
                  <a:lnTo>
                    <a:pt x="0" y="509518"/>
                  </a:lnTo>
                  <a:lnTo>
                    <a:pt x="2978" y="516324"/>
                  </a:lnTo>
                  <a:lnTo>
                    <a:pt x="8474" y="518521"/>
                  </a:lnTo>
                  <a:lnTo>
                    <a:pt x="15647" y="517646"/>
                  </a:lnTo>
                  <a:lnTo>
                    <a:pt x="29856" y="510435"/>
                  </a:lnTo>
                  <a:lnTo>
                    <a:pt x="54129" y="496341"/>
                  </a:lnTo>
                  <a:lnTo>
                    <a:pt x="75815" y="489658"/>
                  </a:lnTo>
                  <a:lnTo>
                    <a:pt x="131158" y="485367"/>
                  </a:lnTo>
                  <a:lnTo>
                    <a:pt x="166863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701829" y="619393"/>
              <a:ext cx="204037" cy="174552"/>
            </a:xfrm>
            <a:custGeom>
              <a:avLst/>
              <a:gdLst/>
              <a:ahLst/>
              <a:cxnLst/>
              <a:rect l="0" t="0" r="0" b="0"/>
              <a:pathLst>
                <a:path w="204037" h="174552">
                  <a:moveTo>
                    <a:pt x="140865" y="64959"/>
                  </a:moveTo>
                  <a:lnTo>
                    <a:pt x="140865" y="42602"/>
                  </a:lnTo>
                  <a:lnTo>
                    <a:pt x="134626" y="25387"/>
                  </a:lnTo>
                  <a:lnTo>
                    <a:pt x="129687" y="17520"/>
                  </a:lnTo>
                  <a:lnTo>
                    <a:pt x="114840" y="5661"/>
                  </a:lnTo>
                  <a:lnTo>
                    <a:pt x="105967" y="860"/>
                  </a:lnTo>
                  <a:lnTo>
                    <a:pt x="96543" y="0"/>
                  </a:lnTo>
                  <a:lnTo>
                    <a:pt x="76713" y="5282"/>
                  </a:lnTo>
                  <a:lnTo>
                    <a:pt x="43792" y="27738"/>
                  </a:lnTo>
                  <a:lnTo>
                    <a:pt x="23065" y="48991"/>
                  </a:lnTo>
                  <a:lnTo>
                    <a:pt x="1148" y="97215"/>
                  </a:lnTo>
                  <a:lnTo>
                    <a:pt x="0" y="117899"/>
                  </a:lnTo>
                  <a:lnTo>
                    <a:pt x="8794" y="159774"/>
                  </a:lnTo>
                  <a:lnTo>
                    <a:pt x="15383" y="166774"/>
                  </a:lnTo>
                  <a:lnTo>
                    <a:pt x="35183" y="174551"/>
                  </a:lnTo>
                  <a:lnTo>
                    <a:pt x="43504" y="173115"/>
                  </a:lnTo>
                  <a:lnTo>
                    <a:pt x="50221" y="168649"/>
                  </a:lnTo>
                  <a:lnTo>
                    <a:pt x="80575" y="126533"/>
                  </a:lnTo>
                  <a:lnTo>
                    <a:pt x="105407" y="64602"/>
                  </a:lnTo>
                  <a:lnTo>
                    <a:pt x="109037" y="64721"/>
                  </a:lnTo>
                  <a:lnTo>
                    <a:pt x="112627" y="68310"/>
                  </a:lnTo>
                  <a:lnTo>
                    <a:pt x="145751" y="130090"/>
                  </a:lnTo>
                  <a:lnTo>
                    <a:pt x="159024" y="144989"/>
                  </a:lnTo>
                  <a:lnTo>
                    <a:pt x="175842" y="153170"/>
                  </a:lnTo>
                  <a:lnTo>
                    <a:pt x="204036" y="1597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969036" y="389554"/>
              <a:ext cx="9879" cy="389555"/>
            </a:xfrm>
            <a:custGeom>
              <a:avLst/>
              <a:gdLst/>
              <a:ahLst/>
              <a:cxnLst/>
              <a:rect l="0" t="0" r="0" b="0"/>
              <a:pathLst>
                <a:path w="9879" h="389555">
                  <a:moveTo>
                    <a:pt x="0" y="0"/>
                  </a:moveTo>
                  <a:lnTo>
                    <a:pt x="0" y="60384"/>
                  </a:lnTo>
                  <a:lnTo>
                    <a:pt x="3119" y="118107"/>
                  </a:lnTo>
                  <a:lnTo>
                    <a:pt x="8333" y="179664"/>
                  </a:lnTo>
                  <a:lnTo>
                    <a:pt x="9878" y="239237"/>
                  </a:lnTo>
                  <a:lnTo>
                    <a:pt x="4811" y="300590"/>
                  </a:lnTo>
                  <a:lnTo>
                    <a:pt x="633" y="362559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863751" y="526424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56425" y="3120"/>
                  </a:lnTo>
                  <a:lnTo>
                    <a:pt x="101479" y="9065"/>
                  </a:lnTo>
                  <a:lnTo>
                    <a:pt x="46735" y="1864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086995" y="652766"/>
              <a:ext cx="8384" cy="94758"/>
            </a:xfrm>
            <a:custGeom>
              <a:avLst/>
              <a:gdLst/>
              <a:ahLst/>
              <a:cxnLst/>
              <a:rect l="0" t="0" r="0" b="0"/>
              <a:pathLst>
                <a:path w="8384" h="94758">
                  <a:moveTo>
                    <a:pt x="8383" y="0"/>
                  </a:moveTo>
                  <a:lnTo>
                    <a:pt x="49" y="37478"/>
                  </a:lnTo>
                  <a:lnTo>
                    <a:pt x="0" y="59941"/>
                  </a:lnTo>
                  <a:lnTo>
                    <a:pt x="8383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084849" y="48431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232248" y="421139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0" y="155214"/>
                  </a:lnTo>
                  <a:lnTo>
                    <a:pt x="5590" y="207955"/>
                  </a:lnTo>
                  <a:lnTo>
                    <a:pt x="9553" y="267809"/>
                  </a:lnTo>
                  <a:lnTo>
                    <a:pt x="13456" y="322786"/>
                  </a:lnTo>
                  <a:lnTo>
                    <a:pt x="21057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148020" y="572195"/>
              <a:ext cx="105559" cy="6873"/>
            </a:xfrm>
            <a:custGeom>
              <a:avLst/>
              <a:gdLst/>
              <a:ahLst/>
              <a:cxnLst/>
              <a:rect l="0" t="0" r="0" b="0"/>
              <a:pathLst>
                <a:path w="105559" h="6873">
                  <a:moveTo>
                    <a:pt x="105558" y="0"/>
                  </a:moveTo>
                  <a:lnTo>
                    <a:pt x="87041" y="1933"/>
                  </a:lnTo>
                  <a:lnTo>
                    <a:pt x="26742" y="6221"/>
                  </a:lnTo>
                  <a:lnTo>
                    <a:pt x="0" y="68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990878" y="515896"/>
              <a:ext cx="167879" cy="146123"/>
            </a:xfrm>
            <a:custGeom>
              <a:avLst/>
              <a:gdLst/>
              <a:ahLst/>
              <a:cxnLst/>
              <a:rect l="0" t="0" r="0" b="0"/>
              <a:pathLst>
                <a:path w="167879" h="146123">
                  <a:moveTo>
                    <a:pt x="136293" y="0"/>
                  </a:moveTo>
                  <a:lnTo>
                    <a:pt x="127959" y="37478"/>
                  </a:lnTo>
                  <a:lnTo>
                    <a:pt x="131787" y="94491"/>
                  </a:lnTo>
                  <a:lnTo>
                    <a:pt x="134233" y="145483"/>
                  </a:lnTo>
                  <a:lnTo>
                    <a:pt x="132580" y="146122"/>
                  </a:lnTo>
                  <a:lnTo>
                    <a:pt x="127623" y="137473"/>
                  </a:lnTo>
                  <a:lnTo>
                    <a:pt x="111790" y="106444"/>
                  </a:lnTo>
                  <a:lnTo>
                    <a:pt x="98497" y="92932"/>
                  </a:lnTo>
                  <a:lnTo>
                    <a:pt x="80890" y="83027"/>
                  </a:lnTo>
                  <a:lnTo>
                    <a:pt x="61366" y="80965"/>
                  </a:lnTo>
                  <a:lnTo>
                    <a:pt x="40991" y="85117"/>
                  </a:lnTo>
                  <a:lnTo>
                    <a:pt x="20237" y="94762"/>
                  </a:lnTo>
                  <a:lnTo>
                    <a:pt x="5554" y="109967"/>
                  </a:lnTo>
                  <a:lnTo>
                    <a:pt x="0" y="118934"/>
                  </a:lnTo>
                  <a:lnTo>
                    <a:pt x="977" y="123743"/>
                  </a:lnTo>
                  <a:lnTo>
                    <a:pt x="6309" y="125779"/>
                  </a:lnTo>
                  <a:lnTo>
                    <a:pt x="33048" y="123056"/>
                  </a:lnTo>
                  <a:lnTo>
                    <a:pt x="82749" y="107192"/>
                  </a:lnTo>
                  <a:lnTo>
                    <a:pt x="144368" y="71205"/>
                  </a:lnTo>
                  <a:lnTo>
                    <a:pt x="167878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3200663" y="305326"/>
            <a:ext cx="2905866" cy="589597"/>
            <a:chOff x="3200663" y="305326"/>
            <a:chExt cx="2905866" cy="589597"/>
          </a:xfrm>
        </p:grpSpPr>
        <p:sp>
          <p:nvSpPr>
            <p:cNvPr id="71" name="Freeform 70"/>
            <p:cNvSpPr/>
            <p:nvPr/>
          </p:nvSpPr>
          <p:spPr>
            <a:xfrm>
              <a:off x="3200663" y="547481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02883" y="16789"/>
                  </a:lnTo>
                  <a:lnTo>
                    <a:pt x="51474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327005" y="589595"/>
              <a:ext cx="113063" cy="166644"/>
            </a:xfrm>
            <a:custGeom>
              <a:avLst/>
              <a:gdLst/>
              <a:ahLst/>
              <a:cxnLst/>
              <a:rect l="0" t="0" r="0" b="0"/>
              <a:pathLst>
                <a:path w="113063" h="166644">
                  <a:moveTo>
                    <a:pt x="0" y="31586"/>
                  </a:moveTo>
                  <a:lnTo>
                    <a:pt x="8333" y="69064"/>
                  </a:lnTo>
                  <a:lnTo>
                    <a:pt x="10095" y="120487"/>
                  </a:lnTo>
                  <a:lnTo>
                    <a:pt x="15989" y="156193"/>
                  </a:lnTo>
                  <a:lnTo>
                    <a:pt x="22358" y="162621"/>
                  </a:lnTo>
                  <a:lnTo>
                    <a:pt x="31283" y="165736"/>
                  </a:lnTo>
                  <a:lnTo>
                    <a:pt x="41912" y="166643"/>
                  </a:lnTo>
                  <a:lnTo>
                    <a:pt x="59961" y="161411"/>
                  </a:lnTo>
                  <a:lnTo>
                    <a:pt x="68050" y="156741"/>
                  </a:lnTo>
                  <a:lnTo>
                    <a:pt x="90613" y="127810"/>
                  </a:lnTo>
                  <a:lnTo>
                    <a:pt x="106527" y="89603"/>
                  </a:lnTo>
                  <a:lnTo>
                    <a:pt x="113062" y="4864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503329" y="356870"/>
              <a:ext cx="150060" cy="401215"/>
            </a:xfrm>
            <a:custGeom>
              <a:avLst/>
              <a:gdLst/>
              <a:ahLst/>
              <a:cxnLst/>
              <a:rect l="0" t="0" r="0" b="0"/>
              <a:pathLst>
                <a:path w="150060" h="401215">
                  <a:moveTo>
                    <a:pt x="97417" y="327482"/>
                  </a:moveTo>
                  <a:lnTo>
                    <a:pt x="103483" y="295030"/>
                  </a:lnTo>
                  <a:lnTo>
                    <a:pt x="100893" y="274454"/>
                  </a:lnTo>
                  <a:lnTo>
                    <a:pt x="87268" y="243140"/>
                  </a:lnTo>
                  <a:lnTo>
                    <a:pt x="78953" y="236159"/>
                  </a:lnTo>
                  <a:lnTo>
                    <a:pt x="57235" y="228402"/>
                  </a:lnTo>
                  <a:lnTo>
                    <a:pt x="47232" y="228673"/>
                  </a:lnTo>
                  <a:lnTo>
                    <a:pt x="29879" y="235214"/>
                  </a:lnTo>
                  <a:lnTo>
                    <a:pt x="17487" y="252159"/>
                  </a:lnTo>
                  <a:lnTo>
                    <a:pt x="0" y="295576"/>
                  </a:lnTo>
                  <a:lnTo>
                    <a:pt x="52" y="332976"/>
                  </a:lnTo>
                  <a:lnTo>
                    <a:pt x="7477" y="368104"/>
                  </a:lnTo>
                  <a:lnTo>
                    <a:pt x="22675" y="395150"/>
                  </a:lnTo>
                  <a:lnTo>
                    <a:pt x="30041" y="399500"/>
                  </a:lnTo>
                  <a:lnTo>
                    <a:pt x="47585" y="401214"/>
                  </a:lnTo>
                  <a:lnTo>
                    <a:pt x="56007" y="397694"/>
                  </a:lnTo>
                  <a:lnTo>
                    <a:pt x="71603" y="384423"/>
                  </a:lnTo>
                  <a:lnTo>
                    <a:pt x="87949" y="357222"/>
                  </a:lnTo>
                  <a:lnTo>
                    <a:pt x="107623" y="294729"/>
                  </a:lnTo>
                  <a:lnTo>
                    <a:pt x="116331" y="233925"/>
                  </a:lnTo>
                  <a:lnTo>
                    <a:pt x="117839" y="177319"/>
                  </a:lnTo>
                  <a:lnTo>
                    <a:pt x="118286" y="121682"/>
                  </a:lnTo>
                  <a:lnTo>
                    <a:pt x="111201" y="66122"/>
                  </a:lnTo>
                  <a:lnTo>
                    <a:pt x="102785" y="2960"/>
                  </a:lnTo>
                  <a:lnTo>
                    <a:pt x="99826" y="0"/>
                  </a:lnTo>
                  <a:lnTo>
                    <a:pt x="96683" y="2706"/>
                  </a:lnTo>
                  <a:lnTo>
                    <a:pt x="83234" y="40670"/>
                  </a:lnTo>
                  <a:lnTo>
                    <a:pt x="84953" y="95569"/>
                  </a:lnTo>
                  <a:lnTo>
                    <a:pt x="87485" y="150362"/>
                  </a:lnTo>
                  <a:lnTo>
                    <a:pt x="93954" y="204162"/>
                  </a:lnTo>
                  <a:lnTo>
                    <a:pt x="97561" y="257147"/>
                  </a:lnTo>
                  <a:lnTo>
                    <a:pt x="105518" y="307552"/>
                  </a:lnTo>
                  <a:lnTo>
                    <a:pt x="121807" y="357210"/>
                  </a:lnTo>
                  <a:lnTo>
                    <a:pt x="127715" y="368358"/>
                  </a:lnTo>
                  <a:lnTo>
                    <a:pt x="132823" y="372280"/>
                  </a:lnTo>
                  <a:lnTo>
                    <a:pt x="137399" y="371385"/>
                  </a:lnTo>
                  <a:lnTo>
                    <a:pt x="144432" y="363372"/>
                  </a:lnTo>
                  <a:lnTo>
                    <a:pt x="150059" y="34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676804" y="489027"/>
              <a:ext cx="147503" cy="220227"/>
            </a:xfrm>
            <a:custGeom>
              <a:avLst/>
              <a:gdLst/>
              <a:ahLst/>
              <a:cxnLst/>
              <a:rect l="0" t="0" r="0" b="0"/>
              <a:pathLst>
                <a:path w="147503" h="220227">
                  <a:moveTo>
                    <a:pt x="18698" y="142682"/>
                  </a:moveTo>
                  <a:lnTo>
                    <a:pt x="72573" y="123554"/>
                  </a:lnTo>
                  <a:lnTo>
                    <a:pt x="124145" y="92879"/>
                  </a:lnTo>
                  <a:lnTo>
                    <a:pt x="138873" y="76094"/>
                  </a:lnTo>
                  <a:lnTo>
                    <a:pt x="144438" y="66705"/>
                  </a:lnTo>
                  <a:lnTo>
                    <a:pt x="147502" y="46913"/>
                  </a:lnTo>
                  <a:lnTo>
                    <a:pt x="146681" y="36722"/>
                  </a:lnTo>
                  <a:lnTo>
                    <a:pt x="139531" y="19160"/>
                  </a:lnTo>
                  <a:lnTo>
                    <a:pt x="134348" y="11201"/>
                  </a:lnTo>
                  <a:lnTo>
                    <a:pt x="126214" y="5895"/>
                  </a:lnTo>
                  <a:lnTo>
                    <a:pt x="104698" y="0"/>
                  </a:lnTo>
                  <a:lnTo>
                    <a:pt x="66276" y="2270"/>
                  </a:lnTo>
                  <a:lnTo>
                    <a:pt x="45303" y="10477"/>
                  </a:lnTo>
                  <a:lnTo>
                    <a:pt x="36435" y="15941"/>
                  </a:lnTo>
                  <a:lnTo>
                    <a:pt x="23462" y="31371"/>
                  </a:lnTo>
                  <a:lnTo>
                    <a:pt x="5601" y="69872"/>
                  </a:lnTo>
                  <a:lnTo>
                    <a:pt x="0" y="112010"/>
                  </a:lnTo>
                  <a:lnTo>
                    <a:pt x="3929" y="155951"/>
                  </a:lnTo>
                  <a:lnTo>
                    <a:pt x="12524" y="178215"/>
                  </a:lnTo>
                  <a:lnTo>
                    <a:pt x="18092" y="187428"/>
                  </a:lnTo>
                  <a:lnTo>
                    <a:pt x="33636" y="200784"/>
                  </a:lnTo>
                  <a:lnTo>
                    <a:pt x="72212" y="218890"/>
                  </a:lnTo>
                  <a:lnTo>
                    <a:pt x="95904" y="220226"/>
                  </a:lnTo>
                  <a:lnTo>
                    <a:pt x="134512" y="2163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444962" y="305326"/>
              <a:ext cx="166521" cy="407024"/>
            </a:xfrm>
            <a:custGeom>
              <a:avLst/>
              <a:gdLst/>
              <a:ahLst/>
              <a:cxnLst/>
              <a:rect l="0" t="0" r="0" b="0"/>
              <a:pathLst>
                <a:path w="166521" h="407024">
                  <a:moveTo>
                    <a:pt x="50706" y="0"/>
                  </a:moveTo>
                  <a:lnTo>
                    <a:pt x="36052" y="60730"/>
                  </a:lnTo>
                  <a:lnTo>
                    <a:pt x="31546" y="118210"/>
                  </a:lnTo>
                  <a:lnTo>
                    <a:pt x="30211" y="168516"/>
                  </a:lnTo>
                  <a:lnTo>
                    <a:pt x="22524" y="220200"/>
                  </a:lnTo>
                  <a:lnTo>
                    <a:pt x="16674" y="280496"/>
                  </a:lnTo>
                  <a:lnTo>
                    <a:pt x="7867" y="332674"/>
                  </a:lnTo>
                  <a:lnTo>
                    <a:pt x="0" y="392227"/>
                  </a:lnTo>
                  <a:lnTo>
                    <a:pt x="4034" y="400695"/>
                  </a:lnTo>
                  <a:lnTo>
                    <a:pt x="11403" y="405170"/>
                  </a:lnTo>
                  <a:lnTo>
                    <a:pt x="30898" y="407023"/>
                  </a:lnTo>
                  <a:lnTo>
                    <a:pt x="94100" y="392441"/>
                  </a:lnTo>
                  <a:lnTo>
                    <a:pt x="140170" y="382022"/>
                  </a:lnTo>
                  <a:lnTo>
                    <a:pt x="16652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604985" y="552421"/>
              <a:ext cx="154802" cy="176262"/>
            </a:xfrm>
            <a:custGeom>
              <a:avLst/>
              <a:gdLst/>
              <a:ahLst/>
              <a:cxnLst/>
              <a:rect l="0" t="0" r="0" b="0"/>
              <a:pathLst>
                <a:path w="154802" h="176262">
                  <a:moveTo>
                    <a:pt x="101253" y="5589"/>
                  </a:moveTo>
                  <a:lnTo>
                    <a:pt x="84486" y="0"/>
                  </a:lnTo>
                  <a:lnTo>
                    <a:pt x="66895" y="3495"/>
                  </a:lnTo>
                  <a:lnTo>
                    <a:pt x="40380" y="18616"/>
                  </a:lnTo>
                  <a:lnTo>
                    <a:pt x="10460" y="44687"/>
                  </a:lnTo>
                  <a:lnTo>
                    <a:pt x="2409" y="64690"/>
                  </a:lnTo>
                  <a:lnTo>
                    <a:pt x="0" y="89178"/>
                  </a:lnTo>
                  <a:lnTo>
                    <a:pt x="6392" y="128102"/>
                  </a:lnTo>
                  <a:lnTo>
                    <a:pt x="16588" y="151286"/>
                  </a:lnTo>
                  <a:lnTo>
                    <a:pt x="32039" y="167049"/>
                  </a:lnTo>
                  <a:lnTo>
                    <a:pt x="41072" y="172891"/>
                  </a:lnTo>
                  <a:lnTo>
                    <a:pt x="60468" y="176261"/>
                  </a:lnTo>
                  <a:lnTo>
                    <a:pt x="80787" y="172690"/>
                  </a:lnTo>
                  <a:lnTo>
                    <a:pt x="101516" y="163304"/>
                  </a:lnTo>
                  <a:lnTo>
                    <a:pt x="127327" y="139277"/>
                  </a:lnTo>
                  <a:lnTo>
                    <a:pt x="149792" y="104342"/>
                  </a:lnTo>
                  <a:lnTo>
                    <a:pt x="154801" y="81065"/>
                  </a:lnTo>
                  <a:lnTo>
                    <a:pt x="148485" y="37525"/>
                  </a:lnTo>
                  <a:lnTo>
                    <a:pt x="139402" y="22512"/>
                  </a:lnTo>
                  <a:lnTo>
                    <a:pt x="12231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811523" y="526429"/>
              <a:ext cx="189514" cy="179102"/>
            </a:xfrm>
            <a:custGeom>
              <a:avLst/>
              <a:gdLst/>
              <a:ahLst/>
              <a:cxnLst/>
              <a:rect l="0" t="0" r="0" b="0"/>
              <a:pathLst>
                <a:path w="189514" h="179102">
                  <a:moveTo>
                    <a:pt x="0" y="63166"/>
                  </a:moveTo>
                  <a:lnTo>
                    <a:pt x="11178" y="74345"/>
                  </a:lnTo>
                  <a:lnTo>
                    <a:pt x="34844" y="136384"/>
                  </a:lnTo>
                  <a:lnTo>
                    <a:pt x="39960" y="173898"/>
                  </a:lnTo>
                  <a:lnTo>
                    <a:pt x="39508" y="179101"/>
                  </a:lnTo>
                  <a:lnTo>
                    <a:pt x="38037" y="179061"/>
                  </a:lnTo>
                  <a:lnTo>
                    <a:pt x="35886" y="175524"/>
                  </a:lnTo>
                  <a:lnTo>
                    <a:pt x="32152" y="123572"/>
                  </a:lnTo>
                  <a:lnTo>
                    <a:pt x="31698" y="69639"/>
                  </a:lnTo>
                  <a:lnTo>
                    <a:pt x="37874" y="44986"/>
                  </a:lnTo>
                  <a:lnTo>
                    <a:pt x="54506" y="14496"/>
                  </a:lnTo>
                  <a:lnTo>
                    <a:pt x="60904" y="6153"/>
                  </a:lnTo>
                  <a:lnTo>
                    <a:pt x="69848" y="1761"/>
                  </a:lnTo>
                  <a:lnTo>
                    <a:pt x="92265" y="0"/>
                  </a:lnTo>
                  <a:lnTo>
                    <a:pt x="111586" y="6237"/>
                  </a:lnTo>
                  <a:lnTo>
                    <a:pt x="143055" y="29304"/>
                  </a:lnTo>
                  <a:lnTo>
                    <a:pt x="159110" y="55083"/>
                  </a:lnTo>
                  <a:lnTo>
                    <a:pt x="182290" y="116023"/>
                  </a:lnTo>
                  <a:lnTo>
                    <a:pt x="189513" y="1684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032621" y="517162"/>
              <a:ext cx="183291" cy="377761"/>
            </a:xfrm>
            <a:custGeom>
              <a:avLst/>
              <a:gdLst/>
              <a:ahLst/>
              <a:cxnLst/>
              <a:rect l="0" t="0" r="0" b="0"/>
              <a:pathLst>
                <a:path w="183291" h="377761">
                  <a:moveTo>
                    <a:pt x="157928" y="93490"/>
                  </a:moveTo>
                  <a:lnTo>
                    <a:pt x="154808" y="50799"/>
                  </a:lnTo>
                  <a:lnTo>
                    <a:pt x="143356" y="19620"/>
                  </a:lnTo>
                  <a:lnTo>
                    <a:pt x="137684" y="9148"/>
                  </a:lnTo>
                  <a:lnTo>
                    <a:pt x="129224" y="3337"/>
                  </a:lnTo>
                  <a:lnTo>
                    <a:pt x="107346" y="0"/>
                  </a:lnTo>
                  <a:lnTo>
                    <a:pt x="88264" y="5536"/>
                  </a:lnTo>
                  <a:lnTo>
                    <a:pt x="79900" y="10287"/>
                  </a:lnTo>
                  <a:lnTo>
                    <a:pt x="35332" y="71984"/>
                  </a:lnTo>
                  <a:lnTo>
                    <a:pt x="25287" y="109475"/>
                  </a:lnTo>
                  <a:lnTo>
                    <a:pt x="29177" y="133350"/>
                  </a:lnTo>
                  <a:lnTo>
                    <a:pt x="33489" y="144630"/>
                  </a:lnTo>
                  <a:lnTo>
                    <a:pt x="47640" y="160283"/>
                  </a:lnTo>
                  <a:lnTo>
                    <a:pt x="56326" y="166095"/>
                  </a:lnTo>
                  <a:lnTo>
                    <a:pt x="75337" y="169433"/>
                  </a:lnTo>
                  <a:lnTo>
                    <a:pt x="85320" y="168685"/>
                  </a:lnTo>
                  <a:lnTo>
                    <a:pt x="102651" y="161615"/>
                  </a:lnTo>
                  <a:lnTo>
                    <a:pt x="110548" y="156454"/>
                  </a:lnTo>
                  <a:lnTo>
                    <a:pt x="122442" y="141362"/>
                  </a:lnTo>
                  <a:lnTo>
                    <a:pt x="139610" y="103076"/>
                  </a:lnTo>
                  <a:lnTo>
                    <a:pt x="142207" y="102221"/>
                  </a:lnTo>
                  <a:lnTo>
                    <a:pt x="155349" y="165525"/>
                  </a:lnTo>
                  <a:lnTo>
                    <a:pt x="168640" y="223316"/>
                  </a:lnTo>
                  <a:lnTo>
                    <a:pt x="182531" y="279532"/>
                  </a:lnTo>
                  <a:lnTo>
                    <a:pt x="183290" y="302518"/>
                  </a:lnTo>
                  <a:lnTo>
                    <a:pt x="181855" y="313560"/>
                  </a:lnTo>
                  <a:lnTo>
                    <a:pt x="176219" y="323262"/>
                  </a:lnTo>
                  <a:lnTo>
                    <a:pt x="157479" y="340280"/>
                  </a:lnTo>
                  <a:lnTo>
                    <a:pt x="120620" y="357426"/>
                  </a:lnTo>
                  <a:lnTo>
                    <a:pt x="67414" y="366464"/>
                  </a:lnTo>
                  <a:lnTo>
                    <a:pt x="25015" y="375182"/>
                  </a:lnTo>
                  <a:lnTo>
                    <a:pt x="0" y="3777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274777" y="568538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10529" y="0"/>
                  </a:moveTo>
                  <a:lnTo>
                    <a:pt x="3293" y="27556"/>
                  </a:lnTo>
                  <a:lnTo>
                    <a:pt x="650" y="7754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274777" y="4316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443233" y="379025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0" y="50433"/>
                  </a:lnTo>
                  <a:lnTo>
                    <a:pt x="1169" y="105411"/>
                  </a:lnTo>
                  <a:lnTo>
                    <a:pt x="7235" y="154715"/>
                  </a:lnTo>
                  <a:lnTo>
                    <a:pt x="9553" y="211568"/>
                  </a:lnTo>
                  <a:lnTo>
                    <a:pt x="10239" y="264808"/>
                  </a:lnTo>
                  <a:lnTo>
                    <a:pt x="13591" y="315954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348477" y="505367"/>
              <a:ext cx="189513" cy="21058"/>
            </a:xfrm>
            <a:custGeom>
              <a:avLst/>
              <a:gdLst/>
              <a:ahLst/>
              <a:cxnLst/>
              <a:rect l="0" t="0" r="0" b="0"/>
              <a:pathLst>
                <a:path w="189513" h="21058">
                  <a:moveTo>
                    <a:pt x="189512" y="21057"/>
                  </a:moveTo>
                  <a:lnTo>
                    <a:pt x="140581" y="9605"/>
                  </a:lnTo>
                  <a:lnTo>
                    <a:pt x="81451" y="1898"/>
                  </a:lnTo>
                  <a:lnTo>
                    <a:pt x="19983" y="2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574038" y="547481"/>
              <a:ext cx="132408" cy="145548"/>
            </a:xfrm>
            <a:custGeom>
              <a:avLst/>
              <a:gdLst/>
              <a:ahLst/>
              <a:cxnLst/>
              <a:rect l="0" t="0" r="0" b="0"/>
              <a:pathLst>
                <a:path w="132408" h="145548">
                  <a:moveTo>
                    <a:pt x="6065" y="0"/>
                  </a:moveTo>
                  <a:lnTo>
                    <a:pt x="0" y="33622"/>
                  </a:lnTo>
                  <a:lnTo>
                    <a:pt x="7640" y="85324"/>
                  </a:lnTo>
                  <a:lnTo>
                    <a:pt x="20180" y="123547"/>
                  </a:lnTo>
                  <a:lnTo>
                    <a:pt x="26003" y="135008"/>
                  </a:lnTo>
                  <a:lnTo>
                    <a:pt x="34565" y="141478"/>
                  </a:lnTo>
                  <a:lnTo>
                    <a:pt x="56557" y="145547"/>
                  </a:lnTo>
                  <a:lnTo>
                    <a:pt x="78809" y="140337"/>
                  </a:lnTo>
                  <a:lnTo>
                    <a:pt x="89656" y="135672"/>
                  </a:lnTo>
                  <a:lnTo>
                    <a:pt x="104828" y="121130"/>
                  </a:lnTo>
                  <a:lnTo>
                    <a:pt x="119947" y="90093"/>
                  </a:lnTo>
                  <a:lnTo>
                    <a:pt x="128715" y="51261"/>
                  </a:lnTo>
                  <a:lnTo>
                    <a:pt x="13240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771088" y="306417"/>
              <a:ext cx="145311" cy="377936"/>
            </a:xfrm>
            <a:custGeom>
              <a:avLst/>
              <a:gdLst/>
              <a:ahLst/>
              <a:cxnLst/>
              <a:rect l="0" t="0" r="0" b="0"/>
              <a:pathLst>
                <a:path w="145311" h="377936">
                  <a:moveTo>
                    <a:pt x="103813" y="283178"/>
                  </a:moveTo>
                  <a:lnTo>
                    <a:pt x="84685" y="230473"/>
                  </a:lnTo>
                  <a:lnTo>
                    <a:pt x="73475" y="214520"/>
                  </a:lnTo>
                  <a:lnTo>
                    <a:pt x="64870" y="210500"/>
                  </a:lnTo>
                  <a:lnTo>
                    <a:pt x="42832" y="209153"/>
                  </a:lnTo>
                  <a:lnTo>
                    <a:pt x="32743" y="213941"/>
                  </a:lnTo>
                  <a:lnTo>
                    <a:pt x="15295" y="231739"/>
                  </a:lnTo>
                  <a:lnTo>
                    <a:pt x="5980" y="255247"/>
                  </a:lnTo>
                  <a:lnTo>
                    <a:pt x="0" y="314056"/>
                  </a:lnTo>
                  <a:lnTo>
                    <a:pt x="4554" y="359138"/>
                  </a:lnTo>
                  <a:lnTo>
                    <a:pt x="10734" y="367743"/>
                  </a:lnTo>
                  <a:lnTo>
                    <a:pt x="19533" y="372310"/>
                  </a:lnTo>
                  <a:lnTo>
                    <a:pt x="30079" y="374185"/>
                  </a:lnTo>
                  <a:lnTo>
                    <a:pt x="39449" y="373095"/>
                  </a:lnTo>
                  <a:lnTo>
                    <a:pt x="56100" y="365645"/>
                  </a:lnTo>
                  <a:lnTo>
                    <a:pt x="78627" y="342708"/>
                  </a:lnTo>
                  <a:lnTo>
                    <a:pt x="98795" y="302346"/>
                  </a:lnTo>
                  <a:lnTo>
                    <a:pt x="117652" y="242433"/>
                  </a:lnTo>
                  <a:lnTo>
                    <a:pt x="128321" y="193117"/>
                  </a:lnTo>
                  <a:lnTo>
                    <a:pt x="138891" y="134051"/>
                  </a:lnTo>
                  <a:lnTo>
                    <a:pt x="143843" y="72096"/>
                  </a:lnTo>
                  <a:lnTo>
                    <a:pt x="145310" y="14875"/>
                  </a:lnTo>
                  <a:lnTo>
                    <a:pt x="142006" y="4874"/>
                  </a:lnTo>
                  <a:lnTo>
                    <a:pt x="136295" y="546"/>
                  </a:lnTo>
                  <a:lnTo>
                    <a:pt x="128977" y="0"/>
                  </a:lnTo>
                  <a:lnTo>
                    <a:pt x="124099" y="5486"/>
                  </a:lnTo>
                  <a:lnTo>
                    <a:pt x="118678" y="27178"/>
                  </a:lnTo>
                  <a:lnTo>
                    <a:pt x="115198" y="89934"/>
                  </a:lnTo>
                  <a:lnTo>
                    <a:pt x="114596" y="148322"/>
                  </a:lnTo>
                  <a:lnTo>
                    <a:pt x="114417" y="208906"/>
                  </a:lnTo>
                  <a:lnTo>
                    <a:pt x="114364" y="263251"/>
                  </a:lnTo>
                  <a:lnTo>
                    <a:pt x="114346" y="324129"/>
                  </a:lnTo>
                  <a:lnTo>
                    <a:pt x="114342" y="3779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927544" y="470581"/>
              <a:ext cx="178985" cy="195747"/>
            </a:xfrm>
            <a:custGeom>
              <a:avLst/>
              <a:gdLst/>
              <a:ahLst/>
              <a:cxnLst/>
              <a:rect l="0" t="0" r="0" b="0"/>
              <a:pathLst>
                <a:path w="178985" h="195747">
                  <a:moveTo>
                    <a:pt x="0" y="150600"/>
                  </a:moveTo>
                  <a:lnTo>
                    <a:pt x="9575" y="126553"/>
                  </a:lnTo>
                  <a:lnTo>
                    <a:pt x="20243" y="112226"/>
                  </a:lnTo>
                  <a:lnTo>
                    <a:pt x="44992" y="96596"/>
                  </a:lnTo>
                  <a:lnTo>
                    <a:pt x="103469" y="85517"/>
                  </a:lnTo>
                  <a:lnTo>
                    <a:pt x="124365" y="78390"/>
                  </a:lnTo>
                  <a:lnTo>
                    <a:pt x="141451" y="67424"/>
                  </a:lnTo>
                  <a:lnTo>
                    <a:pt x="153724" y="51632"/>
                  </a:lnTo>
                  <a:lnTo>
                    <a:pt x="158635" y="42507"/>
                  </a:lnTo>
                  <a:lnTo>
                    <a:pt x="159569" y="34084"/>
                  </a:lnTo>
                  <a:lnTo>
                    <a:pt x="154367" y="18487"/>
                  </a:lnTo>
                  <a:lnTo>
                    <a:pt x="141137" y="6875"/>
                  </a:lnTo>
                  <a:lnTo>
                    <a:pt x="132696" y="2141"/>
                  </a:lnTo>
                  <a:lnTo>
                    <a:pt x="110838" y="0"/>
                  </a:lnTo>
                  <a:lnTo>
                    <a:pt x="87866" y="4118"/>
                  </a:lnTo>
                  <a:lnTo>
                    <a:pt x="69857" y="13747"/>
                  </a:lnTo>
                  <a:lnTo>
                    <a:pt x="46564" y="43500"/>
                  </a:lnTo>
                  <a:lnTo>
                    <a:pt x="30434" y="76363"/>
                  </a:lnTo>
                  <a:lnTo>
                    <a:pt x="23835" y="113916"/>
                  </a:lnTo>
                  <a:lnTo>
                    <a:pt x="28530" y="137805"/>
                  </a:lnTo>
                  <a:lnTo>
                    <a:pt x="44328" y="167866"/>
                  </a:lnTo>
                  <a:lnTo>
                    <a:pt x="58306" y="182840"/>
                  </a:lnTo>
                  <a:lnTo>
                    <a:pt x="76216" y="193395"/>
                  </a:lnTo>
                  <a:lnTo>
                    <a:pt x="102114" y="195746"/>
                  </a:lnTo>
                  <a:lnTo>
                    <a:pt x="163142" y="185878"/>
                  </a:lnTo>
                  <a:lnTo>
                    <a:pt x="178984" y="1821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842279" y="2400497"/>
            <a:ext cx="1926716" cy="589597"/>
            <a:chOff x="842279" y="2400497"/>
            <a:chExt cx="1926716" cy="589597"/>
          </a:xfrm>
        </p:grpSpPr>
        <p:sp>
          <p:nvSpPr>
            <p:cNvPr id="87" name="Freeform 86"/>
            <p:cNvSpPr/>
            <p:nvPr/>
          </p:nvSpPr>
          <p:spPr>
            <a:xfrm>
              <a:off x="983613" y="2537367"/>
              <a:ext cx="6066" cy="294799"/>
            </a:xfrm>
            <a:custGeom>
              <a:avLst/>
              <a:gdLst/>
              <a:ahLst/>
              <a:cxnLst/>
              <a:rect l="0" t="0" r="0" b="0"/>
              <a:pathLst>
                <a:path w="6066" h="294799">
                  <a:moveTo>
                    <a:pt x="6065" y="0"/>
                  </a:moveTo>
                  <a:lnTo>
                    <a:pt x="0" y="33622"/>
                  </a:lnTo>
                  <a:lnTo>
                    <a:pt x="4521" y="88444"/>
                  </a:lnTo>
                  <a:lnTo>
                    <a:pt x="5760" y="149662"/>
                  </a:lnTo>
                  <a:lnTo>
                    <a:pt x="6005" y="207985"/>
                  </a:lnTo>
                  <a:lnTo>
                    <a:pt x="6054" y="265258"/>
                  </a:lnTo>
                  <a:lnTo>
                    <a:pt x="6065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42279" y="2480654"/>
              <a:ext cx="292772" cy="246227"/>
            </a:xfrm>
            <a:custGeom>
              <a:avLst/>
              <a:gdLst/>
              <a:ahLst/>
              <a:cxnLst/>
              <a:rect l="0" t="0" r="0" b="0"/>
              <a:pathLst>
                <a:path w="292772" h="246227">
                  <a:moveTo>
                    <a:pt x="0" y="140941"/>
                  </a:moveTo>
                  <a:lnTo>
                    <a:pt x="15641" y="122961"/>
                  </a:lnTo>
                  <a:lnTo>
                    <a:pt x="40433" y="82378"/>
                  </a:lnTo>
                  <a:lnTo>
                    <a:pt x="68212" y="54591"/>
                  </a:lnTo>
                  <a:lnTo>
                    <a:pt x="128833" y="17081"/>
                  </a:lnTo>
                  <a:lnTo>
                    <a:pt x="168948" y="1052"/>
                  </a:lnTo>
                  <a:lnTo>
                    <a:pt x="189732" y="0"/>
                  </a:lnTo>
                  <a:lnTo>
                    <a:pt x="231671" y="8856"/>
                  </a:lnTo>
                  <a:lnTo>
                    <a:pt x="257636" y="24076"/>
                  </a:lnTo>
                  <a:lnTo>
                    <a:pt x="280148" y="54582"/>
                  </a:lnTo>
                  <a:lnTo>
                    <a:pt x="290457" y="93257"/>
                  </a:lnTo>
                  <a:lnTo>
                    <a:pt x="292771" y="148246"/>
                  </a:lnTo>
                  <a:lnTo>
                    <a:pt x="288828" y="176164"/>
                  </a:lnTo>
                  <a:lnTo>
                    <a:pt x="276937" y="197930"/>
                  </a:lnTo>
                  <a:lnTo>
                    <a:pt x="259954" y="214233"/>
                  </a:lnTo>
                  <a:lnTo>
                    <a:pt x="210570" y="2462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118425" y="2704468"/>
              <a:ext cx="166052" cy="139594"/>
            </a:xfrm>
            <a:custGeom>
              <a:avLst/>
              <a:gdLst/>
              <a:ahLst/>
              <a:cxnLst/>
              <a:rect l="0" t="0" r="0" b="0"/>
              <a:pathLst>
                <a:path w="166052" h="139594">
                  <a:moveTo>
                    <a:pt x="81823" y="75055"/>
                  </a:moveTo>
                  <a:lnTo>
                    <a:pt x="87412" y="58287"/>
                  </a:lnTo>
                  <a:lnTo>
                    <a:pt x="85299" y="25503"/>
                  </a:lnTo>
                  <a:lnTo>
                    <a:pt x="80631" y="16284"/>
                  </a:lnTo>
                  <a:lnTo>
                    <a:pt x="66086" y="2921"/>
                  </a:lnTo>
                  <a:lnTo>
                    <a:pt x="57293" y="59"/>
                  </a:lnTo>
                  <a:lnTo>
                    <a:pt x="38166" y="0"/>
                  </a:lnTo>
                  <a:lnTo>
                    <a:pt x="30491" y="3961"/>
                  </a:lnTo>
                  <a:lnTo>
                    <a:pt x="18845" y="17721"/>
                  </a:lnTo>
                  <a:lnTo>
                    <a:pt x="5711" y="50788"/>
                  </a:lnTo>
                  <a:lnTo>
                    <a:pt x="0" y="90222"/>
                  </a:lnTo>
                  <a:lnTo>
                    <a:pt x="4903" y="111432"/>
                  </a:lnTo>
                  <a:lnTo>
                    <a:pt x="9486" y="120363"/>
                  </a:lnTo>
                  <a:lnTo>
                    <a:pt x="23937" y="133406"/>
                  </a:lnTo>
                  <a:lnTo>
                    <a:pt x="32704" y="138522"/>
                  </a:lnTo>
                  <a:lnTo>
                    <a:pt x="40888" y="139593"/>
                  </a:lnTo>
                  <a:lnTo>
                    <a:pt x="56221" y="134544"/>
                  </a:lnTo>
                  <a:lnTo>
                    <a:pt x="67715" y="121382"/>
                  </a:lnTo>
                  <a:lnTo>
                    <a:pt x="92037" y="63972"/>
                  </a:lnTo>
                  <a:lnTo>
                    <a:pt x="95652" y="53628"/>
                  </a:lnTo>
                  <a:lnTo>
                    <a:pt x="98061" y="52582"/>
                  </a:lnTo>
                  <a:lnTo>
                    <a:pt x="108167" y="83571"/>
                  </a:lnTo>
                  <a:lnTo>
                    <a:pt x="132001" y="113262"/>
                  </a:lnTo>
                  <a:lnTo>
                    <a:pt x="138672" y="116904"/>
                  </a:lnTo>
                  <a:lnTo>
                    <a:pt x="145458" y="118162"/>
                  </a:lnTo>
                  <a:lnTo>
                    <a:pt x="166051" y="1171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326590" y="2642653"/>
              <a:ext cx="115815" cy="160524"/>
            </a:xfrm>
            <a:custGeom>
              <a:avLst/>
              <a:gdLst/>
              <a:ahLst/>
              <a:cxnLst/>
              <a:rect l="0" t="0" r="0" b="0"/>
              <a:pathLst>
                <a:path w="115815" h="160524">
                  <a:moveTo>
                    <a:pt x="0" y="105284"/>
                  </a:moveTo>
                  <a:lnTo>
                    <a:pt x="3120" y="147976"/>
                  </a:lnTo>
                  <a:lnTo>
                    <a:pt x="5589" y="158312"/>
                  </a:lnTo>
                  <a:lnTo>
                    <a:pt x="7236" y="160523"/>
                  </a:lnTo>
                  <a:lnTo>
                    <a:pt x="9065" y="150502"/>
                  </a:lnTo>
                  <a:lnTo>
                    <a:pt x="5122" y="104307"/>
                  </a:lnTo>
                  <a:lnTo>
                    <a:pt x="19392" y="52513"/>
                  </a:lnTo>
                  <a:lnTo>
                    <a:pt x="30456" y="31528"/>
                  </a:lnTo>
                  <a:lnTo>
                    <a:pt x="46291" y="16742"/>
                  </a:lnTo>
                  <a:lnTo>
                    <a:pt x="66198" y="7440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477109" y="2653289"/>
              <a:ext cx="144280" cy="136763"/>
            </a:xfrm>
            <a:custGeom>
              <a:avLst/>
              <a:gdLst/>
              <a:ahLst/>
              <a:cxnLst/>
              <a:rect l="0" t="0" r="0" b="0"/>
              <a:pathLst>
                <a:path w="144280" h="136763">
                  <a:moveTo>
                    <a:pt x="81108" y="84120"/>
                  </a:moveTo>
                  <a:lnTo>
                    <a:pt x="92287" y="67352"/>
                  </a:lnTo>
                  <a:lnTo>
                    <a:pt x="94655" y="46642"/>
                  </a:lnTo>
                  <a:lnTo>
                    <a:pt x="90639" y="24179"/>
                  </a:lnTo>
                  <a:lnTo>
                    <a:pt x="81055" y="6397"/>
                  </a:lnTo>
                  <a:lnTo>
                    <a:pt x="72884" y="1889"/>
                  </a:lnTo>
                  <a:lnTo>
                    <a:pt x="51326" y="0"/>
                  </a:lnTo>
                  <a:lnTo>
                    <a:pt x="32387" y="6179"/>
                  </a:lnTo>
                  <a:lnTo>
                    <a:pt x="24061" y="11102"/>
                  </a:lnTo>
                  <a:lnTo>
                    <a:pt x="11690" y="25931"/>
                  </a:lnTo>
                  <a:lnTo>
                    <a:pt x="3462" y="45390"/>
                  </a:lnTo>
                  <a:lnTo>
                    <a:pt x="0" y="81483"/>
                  </a:lnTo>
                  <a:lnTo>
                    <a:pt x="3336" y="104005"/>
                  </a:lnTo>
                  <a:lnTo>
                    <a:pt x="11838" y="122593"/>
                  </a:lnTo>
                  <a:lnTo>
                    <a:pt x="17380" y="130826"/>
                  </a:lnTo>
                  <a:lnTo>
                    <a:pt x="24585" y="133975"/>
                  </a:lnTo>
                  <a:lnTo>
                    <a:pt x="32898" y="133734"/>
                  </a:lnTo>
                  <a:lnTo>
                    <a:pt x="41949" y="131234"/>
                  </a:lnTo>
                  <a:lnTo>
                    <a:pt x="49153" y="126058"/>
                  </a:lnTo>
                  <a:lnTo>
                    <a:pt x="60277" y="110948"/>
                  </a:lnTo>
                  <a:lnTo>
                    <a:pt x="73116" y="82710"/>
                  </a:lnTo>
                  <a:lnTo>
                    <a:pt x="79529" y="42681"/>
                  </a:lnTo>
                  <a:lnTo>
                    <a:pt x="90545" y="85874"/>
                  </a:lnTo>
                  <a:lnTo>
                    <a:pt x="101290" y="105956"/>
                  </a:lnTo>
                  <a:lnTo>
                    <a:pt x="116984" y="120341"/>
                  </a:lnTo>
                  <a:lnTo>
                    <a:pt x="144279" y="1367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674031" y="2421554"/>
              <a:ext cx="31586" cy="410612"/>
            </a:xfrm>
            <a:custGeom>
              <a:avLst/>
              <a:gdLst/>
              <a:ahLst/>
              <a:cxnLst/>
              <a:rect l="0" t="0" r="0" b="0"/>
              <a:pathLst>
                <a:path w="31586" h="410612">
                  <a:moveTo>
                    <a:pt x="0" y="0"/>
                  </a:moveTo>
                  <a:lnTo>
                    <a:pt x="3119" y="54145"/>
                  </a:lnTo>
                  <a:lnTo>
                    <a:pt x="8333" y="101441"/>
                  </a:lnTo>
                  <a:lnTo>
                    <a:pt x="9878" y="159908"/>
                  </a:lnTo>
                  <a:lnTo>
                    <a:pt x="13455" y="218566"/>
                  </a:lnTo>
                  <a:lnTo>
                    <a:pt x="18804" y="272990"/>
                  </a:lnTo>
                  <a:lnTo>
                    <a:pt x="20389" y="323042"/>
                  </a:lnTo>
                  <a:lnTo>
                    <a:pt x="20925" y="381875"/>
                  </a:lnTo>
                  <a:lnTo>
                    <a:pt x="24118" y="397840"/>
                  </a:lnTo>
                  <a:lnTo>
                    <a:pt x="31585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810901" y="2442611"/>
              <a:ext cx="10530" cy="347441"/>
            </a:xfrm>
            <a:custGeom>
              <a:avLst/>
              <a:gdLst/>
              <a:ahLst/>
              <a:cxnLst/>
              <a:rect l="0" t="0" r="0" b="0"/>
              <a:pathLst>
                <a:path w="10530" h="347441">
                  <a:moveTo>
                    <a:pt x="10529" y="0"/>
                  </a:moveTo>
                  <a:lnTo>
                    <a:pt x="2195" y="37478"/>
                  </a:lnTo>
                  <a:lnTo>
                    <a:pt x="434" y="100080"/>
                  </a:lnTo>
                  <a:lnTo>
                    <a:pt x="129" y="159505"/>
                  </a:lnTo>
                  <a:lnTo>
                    <a:pt x="38" y="210387"/>
                  </a:lnTo>
                  <a:lnTo>
                    <a:pt x="11" y="260689"/>
                  </a:lnTo>
                  <a:lnTo>
                    <a:pt x="2" y="318173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853015" y="2594421"/>
              <a:ext cx="148154" cy="188145"/>
            </a:xfrm>
            <a:custGeom>
              <a:avLst/>
              <a:gdLst/>
              <a:ahLst/>
              <a:cxnLst/>
              <a:rect l="0" t="0" r="0" b="0"/>
              <a:pathLst>
                <a:path w="148154" h="188145">
                  <a:moveTo>
                    <a:pt x="0" y="111402"/>
                  </a:moveTo>
                  <a:lnTo>
                    <a:pt x="17981" y="95761"/>
                  </a:lnTo>
                  <a:lnTo>
                    <a:pt x="74354" y="72965"/>
                  </a:lnTo>
                  <a:lnTo>
                    <a:pt x="126428" y="55272"/>
                  </a:lnTo>
                  <a:lnTo>
                    <a:pt x="141198" y="42002"/>
                  </a:lnTo>
                  <a:lnTo>
                    <a:pt x="146775" y="33550"/>
                  </a:lnTo>
                  <a:lnTo>
                    <a:pt x="148153" y="25576"/>
                  </a:lnTo>
                  <a:lnTo>
                    <a:pt x="146732" y="17920"/>
                  </a:lnTo>
                  <a:lnTo>
                    <a:pt x="143445" y="10476"/>
                  </a:lnTo>
                  <a:lnTo>
                    <a:pt x="136574" y="5514"/>
                  </a:lnTo>
                  <a:lnTo>
                    <a:pt x="116462" y="0"/>
                  </a:lnTo>
                  <a:lnTo>
                    <a:pt x="106887" y="869"/>
                  </a:lnTo>
                  <a:lnTo>
                    <a:pt x="90009" y="8074"/>
                  </a:lnTo>
                  <a:lnTo>
                    <a:pt x="45823" y="45202"/>
                  </a:lnTo>
                  <a:lnTo>
                    <a:pt x="30215" y="71510"/>
                  </a:lnTo>
                  <a:lnTo>
                    <a:pt x="23771" y="107121"/>
                  </a:lnTo>
                  <a:lnTo>
                    <a:pt x="28502" y="130557"/>
                  </a:lnTo>
                  <a:lnTo>
                    <a:pt x="44320" y="160362"/>
                  </a:lnTo>
                  <a:lnTo>
                    <a:pt x="58302" y="175276"/>
                  </a:lnTo>
                  <a:lnTo>
                    <a:pt x="76215" y="185804"/>
                  </a:lnTo>
                  <a:lnTo>
                    <a:pt x="83565" y="187910"/>
                  </a:lnTo>
                  <a:lnTo>
                    <a:pt x="89635" y="188144"/>
                  </a:lnTo>
                  <a:lnTo>
                    <a:pt x="105285" y="1851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074114" y="2400497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0" y="0"/>
                  </a:moveTo>
                  <a:lnTo>
                    <a:pt x="0" y="52050"/>
                  </a:lnTo>
                  <a:lnTo>
                    <a:pt x="0" y="111349"/>
                  </a:lnTo>
                  <a:lnTo>
                    <a:pt x="0" y="155943"/>
                  </a:lnTo>
                  <a:lnTo>
                    <a:pt x="0" y="219341"/>
                  </a:lnTo>
                  <a:lnTo>
                    <a:pt x="0" y="274520"/>
                  </a:lnTo>
                  <a:lnTo>
                    <a:pt x="3119" y="332560"/>
                  </a:lnTo>
                  <a:lnTo>
                    <a:pt x="10528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210137" y="2547896"/>
              <a:ext cx="129605" cy="221099"/>
            </a:xfrm>
            <a:custGeom>
              <a:avLst/>
              <a:gdLst/>
              <a:ahLst/>
              <a:cxnLst/>
              <a:rect l="0" t="0" r="0" b="0"/>
              <a:pathLst>
                <a:path w="129605" h="221099">
                  <a:moveTo>
                    <a:pt x="95604" y="0"/>
                  </a:moveTo>
                  <a:lnTo>
                    <a:pt x="52912" y="14572"/>
                  </a:lnTo>
                  <a:lnTo>
                    <a:pt x="16851" y="39403"/>
                  </a:lnTo>
                  <a:lnTo>
                    <a:pt x="0" y="65487"/>
                  </a:lnTo>
                  <a:lnTo>
                    <a:pt x="282" y="72904"/>
                  </a:lnTo>
                  <a:lnTo>
                    <a:pt x="3980" y="79018"/>
                  </a:lnTo>
                  <a:lnTo>
                    <a:pt x="9955" y="84264"/>
                  </a:lnTo>
                  <a:lnTo>
                    <a:pt x="29071" y="90093"/>
                  </a:lnTo>
                  <a:lnTo>
                    <a:pt x="73883" y="99424"/>
                  </a:lnTo>
                  <a:lnTo>
                    <a:pt x="105935" y="114727"/>
                  </a:lnTo>
                  <a:lnTo>
                    <a:pt x="120862" y="130538"/>
                  </a:lnTo>
                  <a:lnTo>
                    <a:pt x="126481" y="139668"/>
                  </a:lnTo>
                  <a:lnTo>
                    <a:pt x="129604" y="159171"/>
                  </a:lnTo>
                  <a:lnTo>
                    <a:pt x="128799" y="169285"/>
                  </a:lnTo>
                  <a:lnTo>
                    <a:pt x="121665" y="186762"/>
                  </a:lnTo>
                  <a:lnTo>
                    <a:pt x="116488" y="194698"/>
                  </a:lnTo>
                  <a:lnTo>
                    <a:pt x="101376" y="206635"/>
                  </a:lnTo>
                  <a:lnTo>
                    <a:pt x="82961" y="214670"/>
                  </a:lnTo>
                  <a:lnTo>
                    <a:pt x="42961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905450" y="2863751"/>
              <a:ext cx="1463462" cy="126343"/>
            </a:xfrm>
            <a:custGeom>
              <a:avLst/>
              <a:gdLst/>
              <a:ahLst/>
              <a:cxnLst/>
              <a:rect l="0" t="0" r="0" b="0"/>
              <a:pathLst>
                <a:path w="1463462" h="126343">
                  <a:moveTo>
                    <a:pt x="1463461" y="0"/>
                  </a:moveTo>
                  <a:lnTo>
                    <a:pt x="1404845" y="0"/>
                  </a:lnTo>
                  <a:lnTo>
                    <a:pt x="1349501" y="0"/>
                  </a:lnTo>
                  <a:lnTo>
                    <a:pt x="1299324" y="0"/>
                  </a:lnTo>
                  <a:lnTo>
                    <a:pt x="1240523" y="0"/>
                  </a:lnTo>
                  <a:lnTo>
                    <a:pt x="1178647" y="1170"/>
                  </a:lnTo>
                  <a:lnTo>
                    <a:pt x="1136836" y="5589"/>
                  </a:lnTo>
                  <a:lnTo>
                    <a:pt x="1091737" y="11453"/>
                  </a:lnTo>
                  <a:lnTo>
                    <a:pt x="1029667" y="18211"/>
                  </a:lnTo>
                  <a:lnTo>
                    <a:pt x="966772" y="20495"/>
                  </a:lnTo>
                  <a:lnTo>
                    <a:pt x="909289" y="28181"/>
                  </a:lnTo>
                  <a:lnTo>
                    <a:pt x="852873" y="34032"/>
                  </a:lnTo>
                  <a:lnTo>
                    <a:pt x="796669" y="40517"/>
                  </a:lnTo>
                  <a:lnTo>
                    <a:pt x="735828" y="50204"/>
                  </a:lnTo>
                  <a:lnTo>
                    <a:pt x="690073" y="56628"/>
                  </a:lnTo>
                  <a:lnTo>
                    <a:pt x="638542" y="60263"/>
                  </a:lnTo>
                  <a:lnTo>
                    <a:pt x="589123" y="63048"/>
                  </a:lnTo>
                  <a:lnTo>
                    <a:pt x="534994" y="70024"/>
                  </a:lnTo>
                  <a:lnTo>
                    <a:pt x="474782" y="76093"/>
                  </a:lnTo>
                  <a:lnTo>
                    <a:pt x="417828" y="82621"/>
                  </a:lnTo>
                  <a:lnTo>
                    <a:pt x="361518" y="85080"/>
                  </a:lnTo>
                  <a:lnTo>
                    <a:pt x="315867" y="92539"/>
                  </a:lnTo>
                  <a:lnTo>
                    <a:pt x="255547" y="100988"/>
                  </a:lnTo>
                  <a:lnTo>
                    <a:pt x="202970" y="105182"/>
                  </a:lnTo>
                  <a:lnTo>
                    <a:pt x="140598" y="112143"/>
                  </a:lnTo>
                  <a:lnTo>
                    <a:pt x="78942" y="118208"/>
                  </a:lnTo>
                  <a:lnTo>
                    <a:pt x="18022" y="125271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653181" y="2632124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61669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3005994" y="2421554"/>
            <a:ext cx="2700452" cy="547483"/>
            <a:chOff x="3005994" y="2421554"/>
            <a:chExt cx="2700452" cy="547483"/>
          </a:xfrm>
        </p:grpSpPr>
        <p:sp>
          <p:nvSpPr>
            <p:cNvPr id="100" name="Freeform 99"/>
            <p:cNvSpPr/>
            <p:nvPr/>
          </p:nvSpPr>
          <p:spPr>
            <a:xfrm>
              <a:off x="3005994" y="2463668"/>
              <a:ext cx="205198" cy="429535"/>
            </a:xfrm>
            <a:custGeom>
              <a:avLst/>
              <a:gdLst/>
              <a:ahLst/>
              <a:cxnLst/>
              <a:rect l="0" t="0" r="0" b="0"/>
              <a:pathLst>
                <a:path w="205198" h="429535">
                  <a:moveTo>
                    <a:pt x="15684" y="0"/>
                  </a:moveTo>
                  <a:lnTo>
                    <a:pt x="15684" y="54144"/>
                  </a:lnTo>
                  <a:lnTo>
                    <a:pt x="15684" y="101441"/>
                  </a:lnTo>
                  <a:lnTo>
                    <a:pt x="15684" y="153669"/>
                  </a:lnTo>
                  <a:lnTo>
                    <a:pt x="15684" y="201899"/>
                  </a:lnTo>
                  <a:lnTo>
                    <a:pt x="15684" y="256354"/>
                  </a:lnTo>
                  <a:lnTo>
                    <a:pt x="12565" y="313823"/>
                  </a:lnTo>
                  <a:lnTo>
                    <a:pt x="7351" y="364776"/>
                  </a:lnTo>
                  <a:lnTo>
                    <a:pt x="0" y="418325"/>
                  </a:lnTo>
                  <a:lnTo>
                    <a:pt x="1719" y="425113"/>
                  </a:lnTo>
                  <a:lnTo>
                    <a:pt x="6374" y="428467"/>
                  </a:lnTo>
                  <a:lnTo>
                    <a:pt x="12987" y="429534"/>
                  </a:lnTo>
                  <a:lnTo>
                    <a:pt x="29693" y="424481"/>
                  </a:lnTo>
                  <a:lnTo>
                    <a:pt x="92809" y="392043"/>
                  </a:lnTo>
                  <a:lnTo>
                    <a:pt x="132513" y="382883"/>
                  </a:lnTo>
                  <a:lnTo>
                    <a:pt x="195003" y="371031"/>
                  </a:lnTo>
                  <a:lnTo>
                    <a:pt x="205197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053264" y="2632124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563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074321" y="2421554"/>
              <a:ext cx="157928" cy="52644"/>
            </a:xfrm>
            <a:custGeom>
              <a:avLst/>
              <a:gdLst/>
              <a:ahLst/>
              <a:cxnLst/>
              <a:rect l="0" t="0" r="0" b="0"/>
              <a:pathLst>
                <a:path w="157928" h="52644">
                  <a:moveTo>
                    <a:pt x="157927" y="0"/>
                  </a:moveTo>
                  <a:lnTo>
                    <a:pt x="115236" y="3120"/>
                  </a:lnTo>
                  <a:lnTo>
                    <a:pt x="52592" y="21331"/>
                  </a:lnTo>
                  <a:lnTo>
                    <a:pt x="32733" y="2936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280562" y="2685155"/>
              <a:ext cx="162257" cy="189125"/>
            </a:xfrm>
            <a:custGeom>
              <a:avLst/>
              <a:gdLst/>
              <a:ahLst/>
              <a:cxnLst/>
              <a:rect l="0" t="0" r="0" b="0"/>
              <a:pathLst>
                <a:path w="162257" h="189125">
                  <a:moveTo>
                    <a:pt x="88557" y="136482"/>
                  </a:moveTo>
                  <a:lnTo>
                    <a:pt x="97622" y="77865"/>
                  </a:lnTo>
                  <a:lnTo>
                    <a:pt x="98652" y="37486"/>
                  </a:lnTo>
                  <a:lnTo>
                    <a:pt x="92653" y="16054"/>
                  </a:lnTo>
                  <a:lnTo>
                    <a:pt x="87778" y="7064"/>
                  </a:lnTo>
                  <a:lnTo>
                    <a:pt x="81019" y="2240"/>
                  </a:lnTo>
                  <a:lnTo>
                    <a:pt x="73003" y="194"/>
                  </a:lnTo>
                  <a:lnTo>
                    <a:pt x="64150" y="0"/>
                  </a:lnTo>
                  <a:lnTo>
                    <a:pt x="48073" y="6023"/>
                  </a:lnTo>
                  <a:lnTo>
                    <a:pt x="33129" y="17669"/>
                  </a:lnTo>
                  <a:lnTo>
                    <a:pt x="18689" y="34543"/>
                  </a:lnTo>
                  <a:lnTo>
                    <a:pt x="10711" y="56861"/>
                  </a:lnTo>
                  <a:lnTo>
                    <a:pt x="0" y="109316"/>
                  </a:lnTo>
                  <a:lnTo>
                    <a:pt x="1227" y="145200"/>
                  </a:lnTo>
                  <a:lnTo>
                    <a:pt x="9189" y="164143"/>
                  </a:lnTo>
                  <a:lnTo>
                    <a:pt x="14588" y="172470"/>
                  </a:lnTo>
                  <a:lnTo>
                    <a:pt x="21697" y="176852"/>
                  </a:lnTo>
                  <a:lnTo>
                    <a:pt x="38954" y="178601"/>
                  </a:lnTo>
                  <a:lnTo>
                    <a:pt x="47299" y="175089"/>
                  </a:lnTo>
                  <a:lnTo>
                    <a:pt x="62811" y="161830"/>
                  </a:lnTo>
                  <a:lnTo>
                    <a:pt x="79109" y="134634"/>
                  </a:lnTo>
                  <a:lnTo>
                    <a:pt x="91347" y="104349"/>
                  </a:lnTo>
                  <a:lnTo>
                    <a:pt x="93926" y="102192"/>
                  </a:lnTo>
                  <a:lnTo>
                    <a:pt x="95646" y="105433"/>
                  </a:lnTo>
                  <a:lnTo>
                    <a:pt x="99896" y="120343"/>
                  </a:lnTo>
                  <a:lnTo>
                    <a:pt x="128193" y="168715"/>
                  </a:lnTo>
                  <a:lnTo>
                    <a:pt x="141658" y="180054"/>
                  </a:lnTo>
                  <a:lnTo>
                    <a:pt x="162256" y="1891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492196" y="2677165"/>
              <a:ext cx="161203" cy="231903"/>
            </a:xfrm>
            <a:custGeom>
              <a:avLst/>
              <a:gdLst/>
              <a:ahLst/>
              <a:cxnLst/>
              <a:rect l="0" t="0" r="0" b="0"/>
              <a:pathLst>
                <a:path w="161203" h="231903">
                  <a:moveTo>
                    <a:pt x="108550" y="18130"/>
                  </a:moveTo>
                  <a:lnTo>
                    <a:pt x="97371" y="6951"/>
                  </a:lnTo>
                  <a:lnTo>
                    <a:pt x="79405" y="1463"/>
                  </a:lnTo>
                  <a:lnTo>
                    <a:pt x="68063" y="0"/>
                  </a:lnTo>
                  <a:lnTo>
                    <a:pt x="49221" y="4613"/>
                  </a:lnTo>
                  <a:lnTo>
                    <a:pt x="33049" y="15632"/>
                  </a:lnTo>
                  <a:lnTo>
                    <a:pt x="18062" y="32227"/>
                  </a:lnTo>
                  <a:lnTo>
                    <a:pt x="2060" y="66891"/>
                  </a:lnTo>
                  <a:lnTo>
                    <a:pt x="0" y="90104"/>
                  </a:lnTo>
                  <a:lnTo>
                    <a:pt x="1088" y="101208"/>
                  </a:lnTo>
                  <a:lnTo>
                    <a:pt x="11656" y="119784"/>
                  </a:lnTo>
                  <a:lnTo>
                    <a:pt x="19388" y="128013"/>
                  </a:lnTo>
                  <a:lnTo>
                    <a:pt x="40456" y="137157"/>
                  </a:lnTo>
                  <a:lnTo>
                    <a:pt x="92110" y="143027"/>
                  </a:lnTo>
                  <a:lnTo>
                    <a:pt x="127855" y="149633"/>
                  </a:lnTo>
                  <a:lnTo>
                    <a:pt x="155084" y="164588"/>
                  </a:lnTo>
                  <a:lnTo>
                    <a:pt x="159460" y="171921"/>
                  </a:lnTo>
                  <a:lnTo>
                    <a:pt x="161202" y="189427"/>
                  </a:lnTo>
                  <a:lnTo>
                    <a:pt x="154958" y="205786"/>
                  </a:lnTo>
                  <a:lnTo>
                    <a:pt x="150017" y="213424"/>
                  </a:lnTo>
                  <a:lnTo>
                    <a:pt x="135168" y="225030"/>
                  </a:lnTo>
                  <a:lnTo>
                    <a:pt x="126295" y="229763"/>
                  </a:lnTo>
                  <a:lnTo>
                    <a:pt x="107078" y="231902"/>
                  </a:lnTo>
                  <a:lnTo>
                    <a:pt x="56883" y="220716"/>
                  </a:lnTo>
                  <a:lnTo>
                    <a:pt x="24322" y="207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737702" y="2495253"/>
              <a:ext cx="10444" cy="400084"/>
            </a:xfrm>
            <a:custGeom>
              <a:avLst/>
              <a:gdLst/>
              <a:ahLst/>
              <a:cxnLst/>
              <a:rect l="0" t="0" r="0" b="0"/>
              <a:pathLst>
                <a:path w="10444" h="400084">
                  <a:moveTo>
                    <a:pt x="10443" y="0"/>
                  </a:moveTo>
                  <a:lnTo>
                    <a:pt x="10443" y="58617"/>
                  </a:lnTo>
                  <a:lnTo>
                    <a:pt x="3207" y="116301"/>
                  </a:lnTo>
                  <a:lnTo>
                    <a:pt x="890" y="178609"/>
                  </a:lnTo>
                  <a:lnTo>
                    <a:pt x="203" y="242045"/>
                  </a:lnTo>
                  <a:lnTo>
                    <a:pt x="0" y="302954"/>
                  </a:lnTo>
                  <a:lnTo>
                    <a:pt x="3051" y="363523"/>
                  </a:lnTo>
                  <a:lnTo>
                    <a:pt x="10443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632331" y="2655376"/>
              <a:ext cx="210571" cy="18863"/>
            </a:xfrm>
            <a:custGeom>
              <a:avLst/>
              <a:gdLst/>
              <a:ahLst/>
              <a:cxnLst/>
              <a:rect l="0" t="0" r="0" b="0"/>
              <a:pathLst>
                <a:path w="210571" h="18863">
                  <a:moveTo>
                    <a:pt x="210570" y="8333"/>
                  </a:moveTo>
                  <a:lnTo>
                    <a:pt x="158520" y="0"/>
                  </a:lnTo>
                  <a:lnTo>
                    <a:pt x="102341" y="1575"/>
                  </a:lnTo>
                  <a:lnTo>
                    <a:pt x="47481" y="9451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148228" y="2505782"/>
              <a:ext cx="42115" cy="421141"/>
            </a:xfrm>
            <a:custGeom>
              <a:avLst/>
              <a:gdLst/>
              <a:ahLst/>
              <a:cxnLst/>
              <a:rect l="0" t="0" r="0" b="0"/>
              <a:pathLst>
                <a:path w="42115" h="421141">
                  <a:moveTo>
                    <a:pt x="42114" y="0"/>
                  </a:moveTo>
                  <a:lnTo>
                    <a:pt x="33780" y="48931"/>
                  </a:lnTo>
                  <a:lnTo>
                    <a:pt x="32235" y="103015"/>
                  </a:lnTo>
                  <a:lnTo>
                    <a:pt x="30704" y="146390"/>
                  </a:lnTo>
                  <a:lnTo>
                    <a:pt x="26124" y="189065"/>
                  </a:lnTo>
                  <a:lnTo>
                    <a:pt x="22558" y="252551"/>
                  </a:lnTo>
                  <a:lnTo>
                    <a:pt x="15912" y="310226"/>
                  </a:lnTo>
                  <a:lnTo>
                    <a:pt x="10422" y="372541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053471" y="2684766"/>
              <a:ext cx="221100" cy="31587"/>
            </a:xfrm>
            <a:custGeom>
              <a:avLst/>
              <a:gdLst/>
              <a:ahLst/>
              <a:cxnLst/>
              <a:rect l="0" t="0" r="0" b="0"/>
              <a:pathLst>
                <a:path w="221100" h="31587">
                  <a:moveTo>
                    <a:pt x="221099" y="0"/>
                  </a:moveTo>
                  <a:lnTo>
                    <a:pt x="162482" y="0"/>
                  </a:lnTo>
                  <a:lnTo>
                    <a:pt x="108308" y="8406"/>
                  </a:lnTo>
                  <a:lnTo>
                    <a:pt x="52546" y="18212"/>
                  </a:lnTo>
                  <a:lnTo>
                    <a:pt x="19859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240796" y="2747937"/>
              <a:ext cx="157399" cy="194981"/>
            </a:xfrm>
            <a:custGeom>
              <a:avLst/>
              <a:gdLst/>
              <a:ahLst/>
              <a:cxnLst/>
              <a:rect l="0" t="0" r="0" b="0"/>
              <a:pathLst>
                <a:path w="157399" h="194981">
                  <a:moveTo>
                    <a:pt x="96945" y="31586"/>
                  </a:moveTo>
                  <a:lnTo>
                    <a:pt x="91355" y="14818"/>
                  </a:lnTo>
                  <a:lnTo>
                    <a:pt x="85030" y="9879"/>
                  </a:lnTo>
                  <a:lnTo>
                    <a:pt x="65523" y="4391"/>
                  </a:lnTo>
                  <a:lnTo>
                    <a:pt x="56109" y="5267"/>
                  </a:lnTo>
                  <a:lnTo>
                    <a:pt x="39411" y="12480"/>
                  </a:lnTo>
                  <a:lnTo>
                    <a:pt x="16857" y="35284"/>
                  </a:lnTo>
                  <a:lnTo>
                    <a:pt x="945" y="69856"/>
                  </a:lnTo>
                  <a:lnTo>
                    <a:pt x="0" y="115325"/>
                  </a:lnTo>
                  <a:lnTo>
                    <a:pt x="12718" y="154663"/>
                  </a:lnTo>
                  <a:lnTo>
                    <a:pt x="31304" y="182957"/>
                  </a:lnTo>
                  <a:lnTo>
                    <a:pt x="51004" y="192448"/>
                  </a:lnTo>
                  <a:lnTo>
                    <a:pt x="62808" y="194980"/>
                  </a:lnTo>
                  <a:lnTo>
                    <a:pt x="73017" y="194327"/>
                  </a:lnTo>
                  <a:lnTo>
                    <a:pt x="90599" y="187363"/>
                  </a:lnTo>
                  <a:lnTo>
                    <a:pt x="113652" y="170289"/>
                  </a:lnTo>
                  <a:lnTo>
                    <a:pt x="141232" y="135153"/>
                  </a:lnTo>
                  <a:lnTo>
                    <a:pt x="150943" y="115051"/>
                  </a:lnTo>
                  <a:lnTo>
                    <a:pt x="157398" y="72824"/>
                  </a:lnTo>
                  <a:lnTo>
                    <a:pt x="152669" y="46404"/>
                  </a:lnTo>
                  <a:lnTo>
                    <a:pt x="148132" y="34446"/>
                  </a:lnTo>
                  <a:lnTo>
                    <a:pt x="133733" y="18039"/>
                  </a:lnTo>
                  <a:lnTo>
                    <a:pt x="112134" y="5345"/>
                  </a:lnTo>
                  <a:lnTo>
                    <a:pt x="9694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706553" y="2590010"/>
              <a:ext cx="323468" cy="377492"/>
            </a:xfrm>
            <a:custGeom>
              <a:avLst/>
              <a:gdLst/>
              <a:ahLst/>
              <a:cxnLst/>
              <a:rect l="0" t="0" r="0" b="0"/>
              <a:pathLst>
                <a:path w="323468" h="377492">
                  <a:moveTo>
                    <a:pt x="20742" y="0"/>
                  </a:moveTo>
                  <a:lnTo>
                    <a:pt x="11677" y="58617"/>
                  </a:lnTo>
                  <a:lnTo>
                    <a:pt x="3267" y="113961"/>
                  </a:lnTo>
                  <a:lnTo>
                    <a:pt x="747" y="162968"/>
                  </a:lnTo>
                  <a:lnTo>
                    <a:pt x="0" y="214533"/>
                  </a:lnTo>
                  <a:lnTo>
                    <a:pt x="948" y="265687"/>
                  </a:lnTo>
                  <a:lnTo>
                    <a:pt x="11157" y="322366"/>
                  </a:lnTo>
                  <a:lnTo>
                    <a:pt x="24141" y="356778"/>
                  </a:lnTo>
                  <a:lnTo>
                    <a:pt x="30027" y="367704"/>
                  </a:lnTo>
                  <a:lnTo>
                    <a:pt x="38630" y="373818"/>
                  </a:lnTo>
                  <a:lnTo>
                    <a:pt x="60668" y="377491"/>
                  </a:lnTo>
                  <a:lnTo>
                    <a:pt x="82941" y="368985"/>
                  </a:lnTo>
                  <a:lnTo>
                    <a:pt x="102198" y="353506"/>
                  </a:lnTo>
                  <a:lnTo>
                    <a:pt x="119617" y="323891"/>
                  </a:lnTo>
                  <a:lnTo>
                    <a:pt x="135983" y="272555"/>
                  </a:lnTo>
                  <a:lnTo>
                    <a:pt x="145622" y="212753"/>
                  </a:lnTo>
                  <a:lnTo>
                    <a:pt x="146110" y="214365"/>
                  </a:lnTo>
                  <a:lnTo>
                    <a:pt x="155361" y="269042"/>
                  </a:lnTo>
                  <a:lnTo>
                    <a:pt x="171509" y="314927"/>
                  </a:lnTo>
                  <a:lnTo>
                    <a:pt x="196882" y="357786"/>
                  </a:lnTo>
                  <a:lnTo>
                    <a:pt x="204849" y="363696"/>
                  </a:lnTo>
                  <a:lnTo>
                    <a:pt x="213670" y="366466"/>
                  </a:lnTo>
                  <a:lnTo>
                    <a:pt x="223060" y="367143"/>
                  </a:lnTo>
                  <a:lnTo>
                    <a:pt x="242852" y="358537"/>
                  </a:lnTo>
                  <a:lnTo>
                    <a:pt x="270606" y="333961"/>
                  </a:lnTo>
                  <a:lnTo>
                    <a:pt x="285041" y="313373"/>
                  </a:lnTo>
                  <a:lnTo>
                    <a:pt x="307740" y="253975"/>
                  </a:lnTo>
                  <a:lnTo>
                    <a:pt x="321235" y="192844"/>
                  </a:lnTo>
                  <a:lnTo>
                    <a:pt x="323467" y="135908"/>
                  </a:lnTo>
                  <a:lnTo>
                    <a:pt x="318408" y="82643"/>
                  </a:lnTo>
                  <a:lnTo>
                    <a:pt x="316107" y="28369"/>
                  </a:lnTo>
                  <a:lnTo>
                    <a:pt x="31554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085264" y="2697706"/>
              <a:ext cx="139870" cy="232422"/>
            </a:xfrm>
            <a:custGeom>
              <a:avLst/>
              <a:gdLst/>
              <a:ahLst/>
              <a:cxnLst/>
              <a:rect l="0" t="0" r="0" b="0"/>
              <a:pathLst>
                <a:path w="139870" h="232422">
                  <a:moveTo>
                    <a:pt x="0" y="102874"/>
                  </a:moveTo>
                  <a:lnTo>
                    <a:pt x="27556" y="110110"/>
                  </a:lnTo>
                  <a:lnTo>
                    <a:pt x="68346" y="110087"/>
                  </a:lnTo>
                  <a:lnTo>
                    <a:pt x="102529" y="96302"/>
                  </a:lnTo>
                  <a:lnTo>
                    <a:pt x="120048" y="83966"/>
                  </a:lnTo>
                  <a:lnTo>
                    <a:pt x="132513" y="67564"/>
                  </a:lnTo>
                  <a:lnTo>
                    <a:pt x="137475" y="58277"/>
                  </a:lnTo>
                  <a:lnTo>
                    <a:pt x="139869" y="38599"/>
                  </a:lnTo>
                  <a:lnTo>
                    <a:pt x="138869" y="28439"/>
                  </a:lnTo>
                  <a:lnTo>
                    <a:pt x="128400" y="10910"/>
                  </a:lnTo>
                  <a:lnTo>
                    <a:pt x="120695" y="2960"/>
                  </a:lnTo>
                  <a:lnTo>
                    <a:pt x="112049" y="0"/>
                  </a:lnTo>
                  <a:lnTo>
                    <a:pt x="93083" y="2950"/>
                  </a:lnTo>
                  <a:lnTo>
                    <a:pt x="53482" y="16672"/>
                  </a:lnTo>
                  <a:lnTo>
                    <a:pt x="37027" y="27907"/>
                  </a:lnTo>
                  <a:lnTo>
                    <a:pt x="25036" y="46939"/>
                  </a:lnTo>
                  <a:lnTo>
                    <a:pt x="18146" y="69825"/>
                  </a:lnTo>
                  <a:lnTo>
                    <a:pt x="20135" y="119352"/>
                  </a:lnTo>
                  <a:lnTo>
                    <a:pt x="22987" y="147632"/>
                  </a:lnTo>
                  <a:lnTo>
                    <a:pt x="37746" y="176707"/>
                  </a:lnTo>
                  <a:lnTo>
                    <a:pt x="70539" y="214734"/>
                  </a:lnTo>
                  <a:lnTo>
                    <a:pt x="96940" y="230514"/>
                  </a:lnTo>
                  <a:lnTo>
                    <a:pt x="104401" y="232421"/>
                  </a:lnTo>
                  <a:lnTo>
                    <a:pt x="126342" y="2292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311101" y="2692242"/>
              <a:ext cx="156477" cy="251423"/>
            </a:xfrm>
            <a:custGeom>
              <a:avLst/>
              <a:gdLst/>
              <a:ahLst/>
              <a:cxnLst/>
              <a:rect l="0" t="0" r="0" b="0"/>
              <a:pathLst>
                <a:path w="156477" h="251423">
                  <a:moveTo>
                    <a:pt x="121603" y="45167"/>
                  </a:moveTo>
                  <a:lnTo>
                    <a:pt x="116014" y="28399"/>
                  </a:lnTo>
                  <a:lnTo>
                    <a:pt x="103912" y="17048"/>
                  </a:lnTo>
                  <a:lnTo>
                    <a:pt x="67546" y="228"/>
                  </a:lnTo>
                  <a:lnTo>
                    <a:pt x="57489" y="0"/>
                  </a:lnTo>
                  <a:lnTo>
                    <a:pt x="36956" y="5985"/>
                  </a:lnTo>
                  <a:lnTo>
                    <a:pt x="11255" y="22509"/>
                  </a:lnTo>
                  <a:lnTo>
                    <a:pt x="2370" y="41726"/>
                  </a:lnTo>
                  <a:lnTo>
                    <a:pt x="0" y="53401"/>
                  </a:lnTo>
                  <a:lnTo>
                    <a:pt x="760" y="63525"/>
                  </a:lnTo>
                  <a:lnTo>
                    <a:pt x="7844" y="81012"/>
                  </a:lnTo>
                  <a:lnTo>
                    <a:pt x="21911" y="93463"/>
                  </a:lnTo>
                  <a:lnTo>
                    <a:pt x="79980" y="118485"/>
                  </a:lnTo>
                  <a:lnTo>
                    <a:pt x="99595" y="126886"/>
                  </a:lnTo>
                  <a:lnTo>
                    <a:pt x="138563" y="158065"/>
                  </a:lnTo>
                  <a:lnTo>
                    <a:pt x="154445" y="184293"/>
                  </a:lnTo>
                  <a:lnTo>
                    <a:pt x="156476" y="204097"/>
                  </a:lnTo>
                  <a:lnTo>
                    <a:pt x="155381" y="214291"/>
                  </a:lnTo>
                  <a:lnTo>
                    <a:pt x="144804" y="231857"/>
                  </a:lnTo>
                  <a:lnTo>
                    <a:pt x="137071" y="239817"/>
                  </a:lnTo>
                  <a:lnTo>
                    <a:pt x="115999" y="248662"/>
                  </a:lnTo>
                  <a:lnTo>
                    <a:pt x="92207" y="251422"/>
                  </a:lnTo>
                  <a:lnTo>
                    <a:pt x="37664" y="240669"/>
                  </a:lnTo>
                  <a:lnTo>
                    <a:pt x="5790" y="2241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611689" y="2558425"/>
              <a:ext cx="10529" cy="410612"/>
            </a:xfrm>
            <a:custGeom>
              <a:avLst/>
              <a:gdLst/>
              <a:ahLst/>
              <a:cxnLst/>
              <a:rect l="0" t="0" r="0" b="0"/>
              <a:pathLst>
                <a:path w="10529" h="410612">
                  <a:moveTo>
                    <a:pt x="10528" y="0"/>
                  </a:moveTo>
                  <a:lnTo>
                    <a:pt x="10528" y="48930"/>
                  </a:lnTo>
                  <a:lnTo>
                    <a:pt x="4939" y="102471"/>
                  </a:lnTo>
                  <a:lnTo>
                    <a:pt x="1463" y="152804"/>
                  </a:lnTo>
                  <a:lnTo>
                    <a:pt x="433" y="206582"/>
                  </a:lnTo>
                  <a:lnTo>
                    <a:pt x="128" y="265150"/>
                  </a:lnTo>
                  <a:lnTo>
                    <a:pt x="38" y="315779"/>
                  </a:lnTo>
                  <a:lnTo>
                    <a:pt x="7" y="372468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516933" y="2721291"/>
              <a:ext cx="189513" cy="5590"/>
            </a:xfrm>
            <a:custGeom>
              <a:avLst/>
              <a:gdLst/>
              <a:ahLst/>
              <a:cxnLst/>
              <a:rect l="0" t="0" r="0" b="0"/>
              <a:pathLst>
                <a:path w="189513" h="5590">
                  <a:moveTo>
                    <a:pt x="189512" y="5589"/>
                  </a:moveTo>
                  <a:lnTo>
                    <a:pt x="172745" y="0"/>
                  </a:lnTo>
                  <a:lnTo>
                    <a:pt x="119996" y="3272"/>
                  </a:lnTo>
                  <a:lnTo>
                    <a:pt x="57064" y="5132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2716352" y="3327005"/>
            <a:ext cx="3158550" cy="400084"/>
            <a:chOff x="2716352" y="3327005"/>
            <a:chExt cx="3158550" cy="400084"/>
          </a:xfrm>
        </p:grpSpPr>
        <p:sp>
          <p:nvSpPr>
            <p:cNvPr id="116" name="Freeform 115"/>
            <p:cNvSpPr/>
            <p:nvPr/>
          </p:nvSpPr>
          <p:spPr>
            <a:xfrm>
              <a:off x="2716352" y="3484932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50240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947979" y="3366763"/>
              <a:ext cx="263213" cy="360326"/>
            </a:xfrm>
            <a:custGeom>
              <a:avLst/>
              <a:gdLst/>
              <a:ahLst/>
              <a:cxnLst/>
              <a:rect l="0" t="0" r="0" b="0"/>
              <a:pathLst>
                <a:path w="263213" h="360326">
                  <a:moveTo>
                    <a:pt x="0" y="360325"/>
                  </a:moveTo>
                  <a:lnTo>
                    <a:pt x="9065" y="301708"/>
                  </a:lnTo>
                  <a:lnTo>
                    <a:pt x="10240" y="240298"/>
                  </a:lnTo>
                  <a:lnTo>
                    <a:pt x="13591" y="185014"/>
                  </a:lnTo>
                  <a:lnTo>
                    <a:pt x="19582" y="134363"/>
                  </a:lnTo>
                  <a:lnTo>
                    <a:pt x="20765" y="79297"/>
                  </a:lnTo>
                  <a:lnTo>
                    <a:pt x="20999" y="23360"/>
                  </a:lnTo>
                  <a:lnTo>
                    <a:pt x="21019" y="9340"/>
                  </a:lnTo>
                  <a:lnTo>
                    <a:pt x="23371" y="2332"/>
                  </a:lnTo>
                  <a:lnTo>
                    <a:pt x="27279" y="0"/>
                  </a:lnTo>
                  <a:lnTo>
                    <a:pt x="32224" y="786"/>
                  </a:lnTo>
                  <a:lnTo>
                    <a:pt x="43957" y="14136"/>
                  </a:lnTo>
                  <a:lnTo>
                    <a:pt x="81270" y="74071"/>
                  </a:lnTo>
                  <a:lnTo>
                    <a:pt x="97682" y="126226"/>
                  </a:lnTo>
                  <a:lnTo>
                    <a:pt x="124070" y="189348"/>
                  </a:lnTo>
                  <a:lnTo>
                    <a:pt x="139317" y="219588"/>
                  </a:lnTo>
                  <a:lnTo>
                    <a:pt x="155533" y="246485"/>
                  </a:lnTo>
                  <a:lnTo>
                    <a:pt x="170866" y="273562"/>
                  </a:lnTo>
                  <a:lnTo>
                    <a:pt x="184735" y="287838"/>
                  </a:lnTo>
                  <a:lnTo>
                    <a:pt x="202597" y="298083"/>
                  </a:lnTo>
                  <a:lnTo>
                    <a:pt x="211104" y="298943"/>
                  </a:lnTo>
                  <a:lnTo>
                    <a:pt x="226795" y="293660"/>
                  </a:lnTo>
                  <a:lnTo>
                    <a:pt x="238448" y="277273"/>
                  </a:lnTo>
                  <a:lnTo>
                    <a:pt x="246357" y="254393"/>
                  </a:lnTo>
                  <a:lnTo>
                    <a:pt x="254554" y="201576"/>
                  </a:lnTo>
                  <a:lnTo>
                    <a:pt x="261502" y="146083"/>
                  </a:lnTo>
                  <a:lnTo>
                    <a:pt x="262874" y="88891"/>
                  </a:lnTo>
                  <a:lnTo>
                    <a:pt x="263145" y="31841"/>
                  </a:lnTo>
                  <a:lnTo>
                    <a:pt x="263212" y="23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266950" y="3463931"/>
              <a:ext cx="112698" cy="178930"/>
            </a:xfrm>
            <a:custGeom>
              <a:avLst/>
              <a:gdLst/>
              <a:ahLst/>
              <a:cxnLst/>
              <a:rect l="0" t="0" r="0" b="0"/>
              <a:pathLst>
                <a:path w="112698" h="178930">
                  <a:moveTo>
                    <a:pt x="7412" y="94701"/>
                  </a:moveTo>
                  <a:lnTo>
                    <a:pt x="29769" y="94701"/>
                  </a:lnTo>
                  <a:lnTo>
                    <a:pt x="46984" y="88462"/>
                  </a:lnTo>
                  <a:lnTo>
                    <a:pt x="82689" y="65392"/>
                  </a:lnTo>
                  <a:lnTo>
                    <a:pt x="88013" y="56444"/>
                  </a:lnTo>
                  <a:lnTo>
                    <a:pt x="90808" y="34024"/>
                  </a:lnTo>
                  <a:lnTo>
                    <a:pt x="85031" y="14701"/>
                  </a:lnTo>
                  <a:lnTo>
                    <a:pt x="80215" y="6273"/>
                  </a:lnTo>
                  <a:lnTo>
                    <a:pt x="72325" y="1823"/>
                  </a:lnTo>
                  <a:lnTo>
                    <a:pt x="51080" y="0"/>
                  </a:lnTo>
                  <a:lnTo>
                    <a:pt x="32280" y="6208"/>
                  </a:lnTo>
                  <a:lnTo>
                    <a:pt x="23990" y="11139"/>
                  </a:lnTo>
                  <a:lnTo>
                    <a:pt x="11661" y="25976"/>
                  </a:lnTo>
                  <a:lnTo>
                    <a:pt x="3451" y="45439"/>
                  </a:lnTo>
                  <a:lnTo>
                    <a:pt x="0" y="81535"/>
                  </a:lnTo>
                  <a:lnTo>
                    <a:pt x="3338" y="104057"/>
                  </a:lnTo>
                  <a:lnTo>
                    <a:pt x="11840" y="122646"/>
                  </a:lnTo>
                  <a:lnTo>
                    <a:pt x="24588" y="138706"/>
                  </a:lnTo>
                  <a:lnTo>
                    <a:pt x="52666" y="159732"/>
                  </a:lnTo>
                  <a:lnTo>
                    <a:pt x="112697" y="1789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442818" y="3474404"/>
              <a:ext cx="115815" cy="195373"/>
            </a:xfrm>
            <a:custGeom>
              <a:avLst/>
              <a:gdLst/>
              <a:ahLst/>
              <a:cxnLst/>
              <a:rect l="0" t="0" r="0" b="0"/>
              <a:pathLst>
                <a:path w="115815" h="195373">
                  <a:moveTo>
                    <a:pt x="0" y="52642"/>
                  </a:moveTo>
                  <a:lnTo>
                    <a:pt x="27512" y="106517"/>
                  </a:lnTo>
                  <a:lnTo>
                    <a:pt x="51139" y="163678"/>
                  </a:lnTo>
                  <a:lnTo>
                    <a:pt x="70784" y="193037"/>
                  </a:lnTo>
                  <a:lnTo>
                    <a:pt x="76436" y="195372"/>
                  </a:lnTo>
                  <a:lnTo>
                    <a:pt x="81373" y="193419"/>
                  </a:lnTo>
                  <a:lnTo>
                    <a:pt x="85834" y="188607"/>
                  </a:lnTo>
                  <a:lnTo>
                    <a:pt x="90791" y="170783"/>
                  </a:lnTo>
                  <a:lnTo>
                    <a:pt x="99563" y="115623"/>
                  </a:lnTo>
                  <a:lnTo>
                    <a:pt x="105325" y="57977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618868" y="3460942"/>
              <a:ext cx="150335" cy="198430"/>
            </a:xfrm>
            <a:custGeom>
              <a:avLst/>
              <a:gdLst/>
              <a:ahLst/>
              <a:cxnLst/>
              <a:rect l="0" t="0" r="0" b="0"/>
              <a:pathLst>
                <a:path w="150335" h="198430">
                  <a:moveTo>
                    <a:pt x="2935" y="97690"/>
                  </a:moveTo>
                  <a:lnTo>
                    <a:pt x="8524" y="114457"/>
                  </a:lnTo>
                  <a:lnTo>
                    <a:pt x="14850" y="119397"/>
                  </a:lnTo>
                  <a:lnTo>
                    <a:pt x="34357" y="124885"/>
                  </a:lnTo>
                  <a:lnTo>
                    <a:pt x="66057" y="122385"/>
                  </a:lnTo>
                  <a:lnTo>
                    <a:pt x="97677" y="108647"/>
                  </a:lnTo>
                  <a:lnTo>
                    <a:pt x="112503" y="93201"/>
                  </a:lnTo>
                  <a:lnTo>
                    <a:pt x="118094" y="84169"/>
                  </a:lnTo>
                  <a:lnTo>
                    <a:pt x="121187" y="61655"/>
                  </a:lnTo>
                  <a:lnTo>
                    <a:pt x="117493" y="38390"/>
                  </a:lnTo>
                  <a:lnTo>
                    <a:pt x="108052" y="20252"/>
                  </a:lnTo>
                  <a:lnTo>
                    <a:pt x="92937" y="7511"/>
                  </a:lnTo>
                  <a:lnTo>
                    <a:pt x="83993" y="2476"/>
                  </a:lnTo>
                  <a:lnTo>
                    <a:pt x="61578" y="0"/>
                  </a:lnTo>
                  <a:lnTo>
                    <a:pt x="38357" y="3969"/>
                  </a:lnTo>
                  <a:lnTo>
                    <a:pt x="20238" y="13532"/>
                  </a:lnTo>
                  <a:lnTo>
                    <a:pt x="7505" y="28701"/>
                  </a:lnTo>
                  <a:lnTo>
                    <a:pt x="2472" y="37659"/>
                  </a:lnTo>
                  <a:lnTo>
                    <a:pt x="0" y="60091"/>
                  </a:lnTo>
                  <a:lnTo>
                    <a:pt x="7944" y="118209"/>
                  </a:lnTo>
                  <a:lnTo>
                    <a:pt x="23006" y="157582"/>
                  </a:lnTo>
                  <a:lnTo>
                    <a:pt x="47876" y="185885"/>
                  </a:lnTo>
                  <a:lnTo>
                    <a:pt x="70482" y="195379"/>
                  </a:lnTo>
                  <a:lnTo>
                    <a:pt x="94957" y="198429"/>
                  </a:lnTo>
                  <a:lnTo>
                    <a:pt x="150334" y="1924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832373" y="3442818"/>
              <a:ext cx="115814" cy="213181"/>
            </a:xfrm>
            <a:custGeom>
              <a:avLst/>
              <a:gdLst/>
              <a:ahLst/>
              <a:cxnLst/>
              <a:rect l="0" t="0" r="0" b="0"/>
              <a:pathLst>
                <a:path w="115814" h="213181">
                  <a:moveTo>
                    <a:pt x="0" y="115814"/>
                  </a:moveTo>
                  <a:lnTo>
                    <a:pt x="5589" y="174430"/>
                  </a:lnTo>
                  <a:lnTo>
                    <a:pt x="15618" y="213180"/>
                  </a:lnTo>
                  <a:lnTo>
                    <a:pt x="13570" y="208221"/>
                  </a:lnTo>
                  <a:lnTo>
                    <a:pt x="10929" y="155308"/>
                  </a:lnTo>
                  <a:lnTo>
                    <a:pt x="10608" y="101258"/>
                  </a:lnTo>
                  <a:lnTo>
                    <a:pt x="16803" y="76589"/>
                  </a:lnTo>
                  <a:lnTo>
                    <a:pt x="33444" y="46089"/>
                  </a:lnTo>
                  <a:lnTo>
                    <a:pt x="47619" y="31013"/>
                  </a:lnTo>
                  <a:lnTo>
                    <a:pt x="106777" y="3497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348269" y="3527046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8334" y="37479"/>
                  </a:lnTo>
                  <a:lnTo>
                    <a:pt x="10095" y="88902"/>
                  </a:lnTo>
                  <a:lnTo>
                    <a:pt x="18805" y="140389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379855" y="342176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456207" y="3511032"/>
              <a:ext cx="155276" cy="163414"/>
            </a:xfrm>
            <a:custGeom>
              <a:avLst/>
              <a:gdLst/>
              <a:ahLst/>
              <a:cxnLst/>
              <a:rect l="0" t="0" r="0" b="0"/>
              <a:pathLst>
                <a:path w="155276" h="163414">
                  <a:moveTo>
                    <a:pt x="7875" y="100242"/>
                  </a:moveTo>
                  <a:lnTo>
                    <a:pt x="10995" y="142934"/>
                  </a:lnTo>
                  <a:lnTo>
                    <a:pt x="13941" y="156651"/>
                  </a:lnTo>
                  <a:lnTo>
                    <a:pt x="11352" y="151049"/>
                  </a:lnTo>
                  <a:lnTo>
                    <a:pt x="0" y="94570"/>
                  </a:lnTo>
                  <a:lnTo>
                    <a:pt x="1253" y="52159"/>
                  </a:lnTo>
                  <a:lnTo>
                    <a:pt x="7272" y="29739"/>
                  </a:lnTo>
                  <a:lnTo>
                    <a:pt x="17746" y="11976"/>
                  </a:lnTo>
                  <a:lnTo>
                    <a:pt x="26154" y="6303"/>
                  </a:lnTo>
                  <a:lnTo>
                    <a:pt x="47975" y="0"/>
                  </a:lnTo>
                  <a:lnTo>
                    <a:pt x="58005" y="659"/>
                  </a:lnTo>
                  <a:lnTo>
                    <a:pt x="75389" y="7630"/>
                  </a:lnTo>
                  <a:lnTo>
                    <a:pt x="98329" y="30298"/>
                  </a:lnTo>
                  <a:lnTo>
                    <a:pt x="130994" y="79680"/>
                  </a:lnTo>
                  <a:lnTo>
                    <a:pt x="151872" y="139280"/>
                  </a:lnTo>
                  <a:lnTo>
                    <a:pt x="155275" y="1634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706277" y="3327005"/>
              <a:ext cx="10491" cy="347441"/>
            </a:xfrm>
            <a:custGeom>
              <a:avLst/>
              <a:gdLst/>
              <a:ahLst/>
              <a:cxnLst/>
              <a:rect l="0" t="0" r="0" b="0"/>
              <a:pathLst>
                <a:path w="10491" h="347441">
                  <a:moveTo>
                    <a:pt x="10490" y="0"/>
                  </a:moveTo>
                  <a:lnTo>
                    <a:pt x="2156" y="37478"/>
                  </a:lnTo>
                  <a:lnTo>
                    <a:pt x="395" y="100080"/>
                  </a:lnTo>
                  <a:lnTo>
                    <a:pt x="90" y="159505"/>
                  </a:lnTo>
                  <a:lnTo>
                    <a:pt x="0" y="221565"/>
                  </a:lnTo>
                  <a:lnTo>
                    <a:pt x="5562" y="278819"/>
                  </a:lnTo>
                  <a:lnTo>
                    <a:pt x="8299" y="308753"/>
                  </a:lnTo>
                  <a:lnTo>
                    <a:pt x="1049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622010" y="3474404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0896" y="5589"/>
                  </a:lnTo>
                  <a:lnTo>
                    <a:pt x="71180" y="18211"/>
                  </a:lnTo>
                  <a:lnTo>
                    <a:pt x="33958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811523" y="3493386"/>
              <a:ext cx="149788" cy="176163"/>
            </a:xfrm>
            <a:custGeom>
              <a:avLst/>
              <a:gdLst/>
              <a:ahLst/>
              <a:cxnLst/>
              <a:rect l="0" t="0" r="0" b="0"/>
              <a:pathLst>
                <a:path w="149788" h="176163">
                  <a:moveTo>
                    <a:pt x="0" y="96831"/>
                  </a:moveTo>
                  <a:lnTo>
                    <a:pt x="58617" y="96831"/>
                  </a:lnTo>
                  <a:lnTo>
                    <a:pt x="93407" y="91242"/>
                  </a:lnTo>
                  <a:lnTo>
                    <a:pt x="125942" y="76588"/>
                  </a:lnTo>
                  <a:lnTo>
                    <a:pt x="140982" y="60928"/>
                  </a:lnTo>
                  <a:lnTo>
                    <a:pt x="146630" y="51839"/>
                  </a:lnTo>
                  <a:lnTo>
                    <a:pt x="149787" y="32381"/>
                  </a:lnTo>
                  <a:lnTo>
                    <a:pt x="148991" y="22279"/>
                  </a:lnTo>
                  <a:lnTo>
                    <a:pt x="144951" y="14375"/>
                  </a:lnTo>
                  <a:lnTo>
                    <a:pt x="131103" y="2472"/>
                  </a:lnTo>
                  <a:lnTo>
                    <a:pt x="122497" y="0"/>
                  </a:lnTo>
                  <a:lnTo>
                    <a:pt x="103576" y="373"/>
                  </a:lnTo>
                  <a:lnTo>
                    <a:pt x="73193" y="12749"/>
                  </a:lnTo>
                  <a:lnTo>
                    <a:pt x="58656" y="27876"/>
                  </a:lnTo>
                  <a:lnTo>
                    <a:pt x="39792" y="66183"/>
                  </a:lnTo>
                  <a:lnTo>
                    <a:pt x="34017" y="102698"/>
                  </a:lnTo>
                  <a:lnTo>
                    <a:pt x="37895" y="137564"/>
                  </a:lnTo>
                  <a:lnTo>
                    <a:pt x="46478" y="156269"/>
                  </a:lnTo>
                  <a:lnTo>
                    <a:pt x="52042" y="164532"/>
                  </a:lnTo>
                  <a:lnTo>
                    <a:pt x="60431" y="170041"/>
                  </a:lnTo>
                  <a:lnTo>
                    <a:pt x="82231" y="176162"/>
                  </a:lnTo>
                  <a:lnTo>
                    <a:pt x="101278" y="175763"/>
                  </a:lnTo>
                  <a:lnTo>
                    <a:pt x="126342" y="1705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028313" y="3484932"/>
              <a:ext cx="88538" cy="181885"/>
            </a:xfrm>
            <a:custGeom>
              <a:avLst/>
              <a:gdLst/>
              <a:ahLst/>
              <a:cxnLst/>
              <a:rect l="0" t="0" r="0" b="0"/>
              <a:pathLst>
                <a:path w="88538" h="181885">
                  <a:moveTo>
                    <a:pt x="4308" y="94757"/>
                  </a:moveTo>
                  <a:lnTo>
                    <a:pt x="23437" y="155867"/>
                  </a:lnTo>
                  <a:lnTo>
                    <a:pt x="37402" y="181884"/>
                  </a:lnTo>
                  <a:lnTo>
                    <a:pt x="38070" y="180917"/>
                  </a:lnTo>
                  <a:lnTo>
                    <a:pt x="21367" y="125223"/>
                  </a:lnTo>
                  <a:lnTo>
                    <a:pt x="756" y="63073"/>
                  </a:lnTo>
                  <a:lnTo>
                    <a:pt x="0" y="42070"/>
                  </a:lnTo>
                  <a:lnTo>
                    <a:pt x="1436" y="31557"/>
                  </a:lnTo>
                  <a:lnTo>
                    <a:pt x="5903" y="23377"/>
                  </a:lnTo>
                  <a:lnTo>
                    <a:pt x="20225" y="11170"/>
                  </a:lnTo>
                  <a:lnTo>
                    <a:pt x="75497" y="1471"/>
                  </a:lnTo>
                  <a:lnTo>
                    <a:pt x="8853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188814" y="3484932"/>
              <a:ext cx="170753" cy="178986"/>
            </a:xfrm>
            <a:custGeom>
              <a:avLst/>
              <a:gdLst/>
              <a:ahLst/>
              <a:cxnLst/>
              <a:rect l="0" t="0" r="0" b="0"/>
              <a:pathLst>
                <a:path w="170753" h="178986">
                  <a:moveTo>
                    <a:pt x="96492" y="0"/>
                  </a:moveTo>
                  <a:lnTo>
                    <a:pt x="53800" y="3120"/>
                  </a:lnTo>
                  <a:lnTo>
                    <a:pt x="43464" y="5589"/>
                  </a:lnTo>
                  <a:lnTo>
                    <a:pt x="25740" y="17692"/>
                  </a:lnTo>
                  <a:lnTo>
                    <a:pt x="11234" y="34770"/>
                  </a:lnTo>
                  <a:lnTo>
                    <a:pt x="888" y="54058"/>
                  </a:lnTo>
                  <a:lnTo>
                    <a:pt x="0" y="62945"/>
                  </a:lnTo>
                  <a:lnTo>
                    <a:pt x="5253" y="79058"/>
                  </a:lnTo>
                  <a:lnTo>
                    <a:pt x="12269" y="84291"/>
                  </a:lnTo>
                  <a:lnTo>
                    <a:pt x="32543" y="90105"/>
                  </a:lnTo>
                  <a:lnTo>
                    <a:pt x="89752" y="95008"/>
                  </a:lnTo>
                  <a:lnTo>
                    <a:pt x="148247" y="109290"/>
                  </a:lnTo>
                  <a:lnTo>
                    <a:pt x="156731" y="114974"/>
                  </a:lnTo>
                  <a:lnTo>
                    <a:pt x="169278" y="130648"/>
                  </a:lnTo>
                  <a:lnTo>
                    <a:pt x="170752" y="138572"/>
                  </a:lnTo>
                  <a:lnTo>
                    <a:pt x="169395" y="146193"/>
                  </a:lnTo>
                  <a:lnTo>
                    <a:pt x="166151" y="153614"/>
                  </a:lnTo>
                  <a:lnTo>
                    <a:pt x="150068" y="164980"/>
                  </a:lnTo>
                  <a:lnTo>
                    <a:pt x="127322" y="172760"/>
                  </a:lnTo>
                  <a:lnTo>
                    <a:pt x="74592" y="177755"/>
                  </a:lnTo>
                  <a:lnTo>
                    <a:pt x="3332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403950" y="3514068"/>
              <a:ext cx="92252" cy="152518"/>
            </a:xfrm>
            <a:custGeom>
              <a:avLst/>
              <a:gdLst/>
              <a:ahLst/>
              <a:cxnLst/>
              <a:rect l="0" t="0" r="0" b="0"/>
              <a:pathLst>
                <a:path w="92252" h="152518">
                  <a:moveTo>
                    <a:pt x="18226" y="76149"/>
                  </a:moveTo>
                  <a:lnTo>
                    <a:pt x="70931" y="57021"/>
                  </a:lnTo>
                  <a:lnTo>
                    <a:pt x="86884" y="45811"/>
                  </a:lnTo>
                  <a:lnTo>
                    <a:pt x="90904" y="38376"/>
                  </a:lnTo>
                  <a:lnTo>
                    <a:pt x="92251" y="20757"/>
                  </a:lnTo>
                  <a:lnTo>
                    <a:pt x="88633" y="13484"/>
                  </a:lnTo>
                  <a:lnTo>
                    <a:pt x="75254" y="2285"/>
                  </a:lnTo>
                  <a:lnTo>
                    <a:pt x="66773" y="0"/>
                  </a:lnTo>
                  <a:lnTo>
                    <a:pt x="47991" y="581"/>
                  </a:lnTo>
                  <a:lnTo>
                    <a:pt x="31065" y="10978"/>
                  </a:lnTo>
                  <a:lnTo>
                    <a:pt x="16913" y="28467"/>
                  </a:lnTo>
                  <a:lnTo>
                    <a:pt x="6724" y="51837"/>
                  </a:lnTo>
                  <a:lnTo>
                    <a:pt x="0" y="96892"/>
                  </a:lnTo>
                  <a:lnTo>
                    <a:pt x="4667" y="120853"/>
                  </a:lnTo>
                  <a:lnTo>
                    <a:pt x="9186" y="130518"/>
                  </a:lnTo>
                  <a:lnTo>
                    <a:pt x="23567" y="144377"/>
                  </a:lnTo>
                  <a:lnTo>
                    <a:pt x="32315" y="149711"/>
                  </a:lnTo>
                  <a:lnTo>
                    <a:pt x="51394" y="152517"/>
                  </a:lnTo>
                  <a:lnTo>
                    <a:pt x="91925" y="1498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563403" y="3489323"/>
              <a:ext cx="121987" cy="138106"/>
            </a:xfrm>
            <a:custGeom>
              <a:avLst/>
              <a:gdLst/>
              <a:ahLst/>
              <a:cxnLst/>
              <a:rect l="0" t="0" r="0" b="0"/>
              <a:pathLst>
                <a:path w="121987" h="138106">
                  <a:moveTo>
                    <a:pt x="100928" y="27195"/>
                  </a:moveTo>
                  <a:lnTo>
                    <a:pt x="95339" y="10427"/>
                  </a:lnTo>
                  <a:lnTo>
                    <a:pt x="89013" y="5488"/>
                  </a:lnTo>
                  <a:lnTo>
                    <a:pt x="69506" y="0"/>
                  </a:lnTo>
                  <a:lnTo>
                    <a:pt x="48358" y="3800"/>
                  </a:lnTo>
                  <a:lnTo>
                    <a:pt x="28431" y="14457"/>
                  </a:lnTo>
                  <a:lnTo>
                    <a:pt x="11775" y="30892"/>
                  </a:lnTo>
                  <a:lnTo>
                    <a:pt x="2813" y="53015"/>
                  </a:lnTo>
                  <a:lnTo>
                    <a:pt x="0" y="78444"/>
                  </a:lnTo>
                  <a:lnTo>
                    <a:pt x="2649" y="105345"/>
                  </a:lnTo>
                  <a:lnTo>
                    <a:pt x="7333" y="115560"/>
                  </a:lnTo>
                  <a:lnTo>
                    <a:pt x="21896" y="130029"/>
                  </a:lnTo>
                  <a:lnTo>
                    <a:pt x="46305" y="137240"/>
                  </a:lnTo>
                  <a:lnTo>
                    <a:pt x="73142" y="138105"/>
                  </a:lnTo>
                  <a:lnTo>
                    <a:pt x="121986" y="1219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780145" y="3358590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0" y="0"/>
                  </a:moveTo>
                  <a:lnTo>
                    <a:pt x="0" y="57265"/>
                  </a:lnTo>
                  <a:lnTo>
                    <a:pt x="0" y="109774"/>
                  </a:lnTo>
                  <a:lnTo>
                    <a:pt x="3119" y="160428"/>
                  </a:lnTo>
                  <a:lnTo>
                    <a:pt x="9065" y="214574"/>
                  </a:lnTo>
                  <a:lnTo>
                    <a:pt x="11409" y="269159"/>
                  </a:lnTo>
                  <a:lnTo>
                    <a:pt x="18848" y="300460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653803" y="3463875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21057"/>
                  </a:moveTo>
                  <a:lnTo>
                    <a:pt x="165957" y="6403"/>
                  </a:lnTo>
                  <a:lnTo>
                    <a:pt x="107824" y="1265"/>
                  </a:lnTo>
                  <a:lnTo>
                    <a:pt x="44349" y="2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2653181" y="4017246"/>
            <a:ext cx="1771239" cy="509023"/>
            <a:chOff x="2653181" y="4017246"/>
            <a:chExt cx="1771239" cy="509023"/>
          </a:xfrm>
        </p:grpSpPr>
        <p:sp>
          <p:nvSpPr>
            <p:cNvPr id="135" name="Freeform 134"/>
            <p:cNvSpPr/>
            <p:nvPr/>
          </p:nvSpPr>
          <p:spPr>
            <a:xfrm>
              <a:off x="2653181" y="4306155"/>
              <a:ext cx="168457" cy="25859"/>
            </a:xfrm>
            <a:custGeom>
              <a:avLst/>
              <a:gdLst/>
              <a:ahLst/>
              <a:cxnLst/>
              <a:rect l="0" t="0" r="0" b="0"/>
              <a:pathLst>
                <a:path w="168457" h="25859">
                  <a:moveTo>
                    <a:pt x="168456" y="0"/>
                  </a:moveTo>
                  <a:lnTo>
                    <a:pt x="113315" y="14654"/>
                  </a:lnTo>
                  <a:lnTo>
                    <a:pt x="50286" y="2585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905789" y="4106114"/>
              <a:ext cx="221175" cy="420155"/>
            </a:xfrm>
            <a:custGeom>
              <a:avLst/>
              <a:gdLst/>
              <a:ahLst/>
              <a:cxnLst/>
              <a:rect l="0" t="0" r="0" b="0"/>
              <a:pathLst>
                <a:path w="221175" h="420155">
                  <a:moveTo>
                    <a:pt x="63247" y="0"/>
                  </a:moveTo>
                  <a:lnTo>
                    <a:pt x="56011" y="27556"/>
                  </a:lnTo>
                  <a:lnTo>
                    <a:pt x="50249" y="86898"/>
                  </a:lnTo>
                  <a:lnTo>
                    <a:pt x="44578" y="137661"/>
                  </a:lnTo>
                  <a:lnTo>
                    <a:pt x="37072" y="196038"/>
                  </a:lnTo>
                  <a:lnTo>
                    <a:pt x="31560" y="255836"/>
                  </a:lnTo>
                  <a:lnTo>
                    <a:pt x="20420" y="310108"/>
                  </a:lnTo>
                  <a:lnTo>
                    <a:pt x="13513" y="359385"/>
                  </a:lnTo>
                  <a:lnTo>
                    <a:pt x="9557" y="390184"/>
                  </a:lnTo>
                  <a:lnTo>
                    <a:pt x="0" y="411671"/>
                  </a:lnTo>
                  <a:lnTo>
                    <a:pt x="26" y="417167"/>
                  </a:lnTo>
                  <a:lnTo>
                    <a:pt x="3552" y="419661"/>
                  </a:lnTo>
                  <a:lnTo>
                    <a:pt x="9412" y="420154"/>
                  </a:lnTo>
                  <a:lnTo>
                    <a:pt x="64067" y="397334"/>
                  </a:lnTo>
                  <a:lnTo>
                    <a:pt x="127450" y="382246"/>
                  </a:lnTo>
                  <a:lnTo>
                    <a:pt x="182774" y="379662"/>
                  </a:lnTo>
                  <a:lnTo>
                    <a:pt x="221174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175445" y="4240664"/>
              <a:ext cx="214732" cy="223962"/>
            </a:xfrm>
            <a:custGeom>
              <a:avLst/>
              <a:gdLst/>
              <a:ahLst/>
              <a:cxnLst/>
              <a:rect l="0" t="0" r="0" b="0"/>
              <a:pathLst>
                <a:path w="214732" h="223962">
                  <a:moveTo>
                    <a:pt x="141031" y="107605"/>
                  </a:moveTo>
                  <a:lnTo>
                    <a:pt x="121903" y="46494"/>
                  </a:lnTo>
                  <a:lnTo>
                    <a:pt x="110693" y="24293"/>
                  </a:lnTo>
                  <a:lnTo>
                    <a:pt x="94792" y="8966"/>
                  </a:lnTo>
                  <a:lnTo>
                    <a:pt x="85639" y="3241"/>
                  </a:lnTo>
                  <a:lnTo>
                    <a:pt x="66110" y="0"/>
                  </a:lnTo>
                  <a:lnTo>
                    <a:pt x="55988" y="774"/>
                  </a:lnTo>
                  <a:lnTo>
                    <a:pt x="38504" y="10991"/>
                  </a:lnTo>
                  <a:lnTo>
                    <a:pt x="24104" y="27231"/>
                  </a:lnTo>
                  <a:lnTo>
                    <a:pt x="5327" y="69372"/>
                  </a:lnTo>
                  <a:lnTo>
                    <a:pt x="0" y="96461"/>
                  </a:lnTo>
                  <a:lnTo>
                    <a:pt x="6112" y="155273"/>
                  </a:lnTo>
                  <a:lnTo>
                    <a:pt x="18387" y="190360"/>
                  </a:lnTo>
                  <a:lnTo>
                    <a:pt x="24174" y="201379"/>
                  </a:lnTo>
                  <a:lnTo>
                    <a:pt x="39962" y="216743"/>
                  </a:lnTo>
                  <a:lnTo>
                    <a:pt x="49085" y="222478"/>
                  </a:lnTo>
                  <a:lnTo>
                    <a:pt x="57507" y="223961"/>
                  </a:lnTo>
                  <a:lnTo>
                    <a:pt x="65461" y="222610"/>
                  </a:lnTo>
                  <a:lnTo>
                    <a:pt x="73104" y="219370"/>
                  </a:lnTo>
                  <a:lnTo>
                    <a:pt x="95039" y="198042"/>
                  </a:lnTo>
                  <a:lnTo>
                    <a:pt x="115005" y="158225"/>
                  </a:lnTo>
                  <a:lnTo>
                    <a:pt x="127095" y="106512"/>
                  </a:lnTo>
                  <a:lnTo>
                    <a:pt x="128231" y="92838"/>
                  </a:lnTo>
                  <a:lnTo>
                    <a:pt x="130158" y="88402"/>
                  </a:lnTo>
                  <a:lnTo>
                    <a:pt x="132612" y="90124"/>
                  </a:lnTo>
                  <a:lnTo>
                    <a:pt x="155193" y="150544"/>
                  </a:lnTo>
                  <a:lnTo>
                    <a:pt x="171224" y="175960"/>
                  </a:lnTo>
                  <a:lnTo>
                    <a:pt x="187205" y="184779"/>
                  </a:lnTo>
                  <a:lnTo>
                    <a:pt x="214731" y="1918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453347" y="4064000"/>
              <a:ext cx="10529" cy="305327"/>
            </a:xfrm>
            <a:custGeom>
              <a:avLst/>
              <a:gdLst/>
              <a:ahLst/>
              <a:cxnLst/>
              <a:rect l="0" t="0" r="0" b="0"/>
              <a:pathLst>
                <a:path w="10529" h="305327">
                  <a:moveTo>
                    <a:pt x="10528" y="0"/>
                  </a:moveTo>
                  <a:lnTo>
                    <a:pt x="4939" y="58616"/>
                  </a:lnTo>
                  <a:lnTo>
                    <a:pt x="1463" y="104585"/>
                  </a:lnTo>
                  <a:lnTo>
                    <a:pt x="433" y="160840"/>
                  </a:lnTo>
                  <a:lnTo>
                    <a:pt x="128" y="210783"/>
                  </a:lnTo>
                  <a:lnTo>
                    <a:pt x="6091" y="267240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379647" y="4158756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30054" y="0"/>
                  </a:lnTo>
                  <a:lnTo>
                    <a:pt x="82208" y="3120"/>
                  </a:lnTo>
                  <a:lnTo>
                    <a:pt x="37226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600746" y="4264041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10528" y="0"/>
                  </a:moveTo>
                  <a:lnTo>
                    <a:pt x="2195" y="37478"/>
                  </a:lnTo>
                  <a:lnTo>
                    <a:pt x="289" y="97872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611274" y="415875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779730" y="4042943"/>
              <a:ext cx="10530" cy="347441"/>
            </a:xfrm>
            <a:custGeom>
              <a:avLst/>
              <a:gdLst/>
              <a:ahLst/>
              <a:cxnLst/>
              <a:rect l="0" t="0" r="0" b="0"/>
              <a:pathLst>
                <a:path w="10530" h="347441">
                  <a:moveTo>
                    <a:pt x="10529" y="0"/>
                  </a:moveTo>
                  <a:lnTo>
                    <a:pt x="1464" y="58617"/>
                  </a:lnTo>
                  <a:lnTo>
                    <a:pt x="434" y="110175"/>
                  </a:lnTo>
                  <a:lnTo>
                    <a:pt x="129" y="158726"/>
                  </a:lnTo>
                  <a:lnTo>
                    <a:pt x="38" y="208337"/>
                  </a:lnTo>
                  <a:lnTo>
                    <a:pt x="11" y="260081"/>
                  </a:lnTo>
                  <a:lnTo>
                    <a:pt x="4" y="312457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695502" y="4190342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88782" y="0"/>
                  </a:lnTo>
                  <a:lnTo>
                    <a:pt x="2697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876682" y="4242984"/>
              <a:ext cx="145205" cy="179126"/>
            </a:xfrm>
            <a:custGeom>
              <a:avLst/>
              <a:gdLst/>
              <a:ahLst/>
              <a:cxnLst/>
              <a:rect l="0" t="0" r="0" b="0"/>
              <a:pathLst>
                <a:path w="145205" h="179126">
                  <a:moveTo>
                    <a:pt x="8333" y="31586"/>
                  </a:moveTo>
                  <a:lnTo>
                    <a:pt x="0" y="69064"/>
                  </a:lnTo>
                  <a:lnTo>
                    <a:pt x="1575" y="103911"/>
                  </a:lnTo>
                  <a:lnTo>
                    <a:pt x="12587" y="147128"/>
                  </a:lnTo>
                  <a:lnTo>
                    <a:pt x="28181" y="173315"/>
                  </a:lnTo>
                  <a:lnTo>
                    <a:pt x="36773" y="177545"/>
                  </a:lnTo>
                  <a:lnTo>
                    <a:pt x="58798" y="179125"/>
                  </a:lnTo>
                  <a:lnTo>
                    <a:pt x="77945" y="172808"/>
                  </a:lnTo>
                  <a:lnTo>
                    <a:pt x="94254" y="161032"/>
                  </a:lnTo>
                  <a:lnTo>
                    <a:pt x="115420" y="134671"/>
                  </a:lnTo>
                  <a:lnTo>
                    <a:pt x="137498" y="83939"/>
                  </a:lnTo>
                  <a:lnTo>
                    <a:pt x="144189" y="21120"/>
                  </a:lnTo>
                  <a:lnTo>
                    <a:pt x="14520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4110318" y="4017246"/>
              <a:ext cx="314102" cy="460362"/>
            </a:xfrm>
            <a:custGeom>
              <a:avLst/>
              <a:gdLst/>
              <a:ahLst/>
              <a:cxnLst/>
              <a:rect l="0" t="0" r="0" b="0"/>
              <a:pathLst>
                <a:path w="314102" h="460362">
                  <a:moveTo>
                    <a:pt x="80024" y="383665"/>
                  </a:moveTo>
                  <a:lnTo>
                    <a:pt x="89089" y="325049"/>
                  </a:lnTo>
                  <a:lnTo>
                    <a:pt x="84530" y="290258"/>
                  </a:lnTo>
                  <a:lnTo>
                    <a:pt x="70180" y="263313"/>
                  </a:lnTo>
                  <a:lnTo>
                    <a:pt x="62933" y="258977"/>
                  </a:lnTo>
                  <a:lnTo>
                    <a:pt x="45522" y="257278"/>
                  </a:lnTo>
                  <a:lnTo>
                    <a:pt x="29204" y="263543"/>
                  </a:lnTo>
                  <a:lnTo>
                    <a:pt x="21578" y="268488"/>
                  </a:lnTo>
                  <a:lnTo>
                    <a:pt x="9984" y="289582"/>
                  </a:lnTo>
                  <a:lnTo>
                    <a:pt x="0" y="334342"/>
                  </a:lnTo>
                  <a:lnTo>
                    <a:pt x="161" y="384649"/>
                  </a:lnTo>
                  <a:lnTo>
                    <a:pt x="5924" y="415688"/>
                  </a:lnTo>
                  <a:lnTo>
                    <a:pt x="16285" y="437282"/>
                  </a:lnTo>
                  <a:lnTo>
                    <a:pt x="31809" y="451559"/>
                  </a:lnTo>
                  <a:lnTo>
                    <a:pt x="40861" y="457004"/>
                  </a:lnTo>
                  <a:lnTo>
                    <a:pt x="49236" y="458294"/>
                  </a:lnTo>
                  <a:lnTo>
                    <a:pt x="57159" y="456815"/>
                  </a:lnTo>
                  <a:lnTo>
                    <a:pt x="64781" y="453489"/>
                  </a:lnTo>
                  <a:lnTo>
                    <a:pt x="86686" y="432040"/>
                  </a:lnTo>
                  <a:lnTo>
                    <a:pt x="110638" y="374770"/>
                  </a:lnTo>
                  <a:lnTo>
                    <a:pt x="125455" y="320167"/>
                  </a:lnTo>
                  <a:lnTo>
                    <a:pt x="136119" y="270225"/>
                  </a:lnTo>
                  <a:lnTo>
                    <a:pt x="150202" y="214249"/>
                  </a:lnTo>
                  <a:lnTo>
                    <a:pt x="159569" y="160333"/>
                  </a:lnTo>
                  <a:lnTo>
                    <a:pt x="161694" y="109133"/>
                  </a:lnTo>
                  <a:lnTo>
                    <a:pt x="155644" y="56086"/>
                  </a:lnTo>
                  <a:lnTo>
                    <a:pt x="148513" y="6483"/>
                  </a:lnTo>
                  <a:lnTo>
                    <a:pt x="144401" y="1189"/>
                  </a:lnTo>
                  <a:lnTo>
                    <a:pt x="139319" y="0"/>
                  </a:lnTo>
                  <a:lnTo>
                    <a:pt x="133592" y="1547"/>
                  </a:lnTo>
                  <a:lnTo>
                    <a:pt x="129774" y="9596"/>
                  </a:lnTo>
                  <a:lnTo>
                    <a:pt x="120526" y="69830"/>
                  </a:lnTo>
                  <a:lnTo>
                    <a:pt x="117371" y="124171"/>
                  </a:lnTo>
                  <a:lnTo>
                    <a:pt x="120725" y="184726"/>
                  </a:lnTo>
                  <a:lnTo>
                    <a:pt x="124838" y="237763"/>
                  </a:lnTo>
                  <a:lnTo>
                    <a:pt x="130347" y="285063"/>
                  </a:lnTo>
                  <a:lnTo>
                    <a:pt x="135098" y="337292"/>
                  </a:lnTo>
                  <a:lnTo>
                    <a:pt x="147185" y="396862"/>
                  </a:lnTo>
                  <a:lnTo>
                    <a:pt x="149364" y="401822"/>
                  </a:lnTo>
                  <a:lnTo>
                    <a:pt x="150817" y="400449"/>
                  </a:lnTo>
                  <a:lnTo>
                    <a:pt x="158738" y="370213"/>
                  </a:lnTo>
                  <a:lnTo>
                    <a:pt x="173796" y="346274"/>
                  </a:lnTo>
                  <a:lnTo>
                    <a:pt x="198665" y="324364"/>
                  </a:lnTo>
                  <a:lnTo>
                    <a:pt x="259256" y="290987"/>
                  </a:lnTo>
                  <a:lnTo>
                    <a:pt x="298832" y="262890"/>
                  </a:lnTo>
                  <a:lnTo>
                    <a:pt x="311022" y="244590"/>
                  </a:lnTo>
                  <a:lnTo>
                    <a:pt x="314101" y="224758"/>
                  </a:lnTo>
                  <a:lnTo>
                    <a:pt x="313284" y="214556"/>
                  </a:lnTo>
                  <a:lnTo>
                    <a:pt x="306138" y="196982"/>
                  </a:lnTo>
                  <a:lnTo>
                    <a:pt x="300956" y="189020"/>
                  </a:lnTo>
                  <a:lnTo>
                    <a:pt x="293993" y="184882"/>
                  </a:lnTo>
                  <a:lnTo>
                    <a:pt x="276897" y="183403"/>
                  </a:lnTo>
                  <a:lnTo>
                    <a:pt x="260719" y="189765"/>
                  </a:lnTo>
                  <a:lnTo>
                    <a:pt x="245731" y="201561"/>
                  </a:lnTo>
                  <a:lnTo>
                    <a:pt x="225308" y="227934"/>
                  </a:lnTo>
                  <a:lnTo>
                    <a:pt x="203502" y="284259"/>
                  </a:lnTo>
                  <a:lnTo>
                    <a:pt x="198521" y="345746"/>
                  </a:lnTo>
                  <a:lnTo>
                    <a:pt x="205861" y="388678"/>
                  </a:lnTo>
                  <a:lnTo>
                    <a:pt x="222334" y="422975"/>
                  </a:lnTo>
                  <a:lnTo>
                    <a:pt x="235300" y="440521"/>
                  </a:lnTo>
                  <a:lnTo>
                    <a:pt x="261342" y="457964"/>
                  </a:lnTo>
                  <a:lnTo>
                    <a:pt x="281102" y="460361"/>
                  </a:lnTo>
                  <a:lnTo>
                    <a:pt x="311651" y="4573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6044744" y="2432082"/>
            <a:ext cx="1890334" cy="821224"/>
            <a:chOff x="6044744" y="2432082"/>
            <a:chExt cx="1890334" cy="821224"/>
          </a:xfrm>
        </p:grpSpPr>
        <p:sp>
          <p:nvSpPr>
            <p:cNvPr id="147" name="Freeform 146"/>
            <p:cNvSpPr/>
            <p:nvPr/>
          </p:nvSpPr>
          <p:spPr>
            <a:xfrm>
              <a:off x="6044744" y="2432082"/>
              <a:ext cx="177599" cy="652768"/>
            </a:xfrm>
            <a:custGeom>
              <a:avLst/>
              <a:gdLst/>
              <a:ahLst/>
              <a:cxnLst/>
              <a:rect l="0" t="0" r="0" b="0"/>
              <a:pathLst>
                <a:path w="177599" h="652768">
                  <a:moveTo>
                    <a:pt x="177598" y="0"/>
                  </a:moveTo>
                  <a:lnTo>
                    <a:pt x="131816" y="54115"/>
                  </a:lnTo>
                  <a:lnTo>
                    <a:pt x="113967" y="76694"/>
                  </a:lnTo>
                  <a:lnTo>
                    <a:pt x="83444" y="132610"/>
                  </a:lnTo>
                  <a:lnTo>
                    <a:pt x="56232" y="188952"/>
                  </a:lnTo>
                  <a:lnTo>
                    <a:pt x="37411" y="242082"/>
                  </a:lnTo>
                  <a:lnTo>
                    <a:pt x="16178" y="305321"/>
                  </a:lnTo>
                  <a:lnTo>
                    <a:pt x="3296" y="350949"/>
                  </a:lnTo>
                  <a:lnTo>
                    <a:pt x="0" y="404242"/>
                  </a:lnTo>
                  <a:lnTo>
                    <a:pt x="1364" y="463317"/>
                  </a:lnTo>
                  <a:lnTo>
                    <a:pt x="15546" y="517215"/>
                  </a:lnTo>
                  <a:lnTo>
                    <a:pt x="41299" y="577942"/>
                  </a:lnTo>
                  <a:lnTo>
                    <a:pt x="57359" y="604304"/>
                  </a:lnTo>
                  <a:lnTo>
                    <a:pt x="91539" y="631129"/>
                  </a:lnTo>
                  <a:lnTo>
                    <a:pt x="123243" y="645836"/>
                  </a:lnTo>
                  <a:lnTo>
                    <a:pt x="156541" y="6527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245296" y="2547896"/>
              <a:ext cx="156031" cy="439624"/>
            </a:xfrm>
            <a:custGeom>
              <a:avLst/>
              <a:gdLst/>
              <a:ahLst/>
              <a:cxnLst/>
              <a:rect l="0" t="0" r="0" b="0"/>
              <a:pathLst>
                <a:path w="156031" h="439624">
                  <a:moveTo>
                    <a:pt x="29688" y="0"/>
                  </a:moveTo>
                  <a:lnTo>
                    <a:pt x="21355" y="48931"/>
                  </a:lnTo>
                  <a:lnTo>
                    <a:pt x="19810" y="99896"/>
                  </a:lnTo>
                  <a:lnTo>
                    <a:pt x="19353" y="156331"/>
                  </a:lnTo>
                  <a:lnTo>
                    <a:pt x="19217" y="213216"/>
                  </a:lnTo>
                  <a:lnTo>
                    <a:pt x="19177" y="274525"/>
                  </a:lnTo>
                  <a:lnTo>
                    <a:pt x="19165" y="330905"/>
                  </a:lnTo>
                  <a:lnTo>
                    <a:pt x="19161" y="391877"/>
                  </a:lnTo>
                  <a:lnTo>
                    <a:pt x="13571" y="434826"/>
                  </a:lnTo>
                  <a:lnTo>
                    <a:pt x="10754" y="439623"/>
                  </a:lnTo>
                  <a:lnTo>
                    <a:pt x="7707" y="438141"/>
                  </a:lnTo>
                  <a:lnTo>
                    <a:pt x="4505" y="432474"/>
                  </a:lnTo>
                  <a:lnTo>
                    <a:pt x="0" y="402141"/>
                  </a:lnTo>
                  <a:lnTo>
                    <a:pt x="4254" y="369107"/>
                  </a:lnTo>
                  <a:lnTo>
                    <a:pt x="27842" y="315935"/>
                  </a:lnTo>
                  <a:lnTo>
                    <a:pt x="38226" y="296003"/>
                  </a:lnTo>
                  <a:lnTo>
                    <a:pt x="54540" y="279346"/>
                  </a:lnTo>
                  <a:lnTo>
                    <a:pt x="64973" y="275138"/>
                  </a:lnTo>
                  <a:lnTo>
                    <a:pt x="89044" y="273582"/>
                  </a:lnTo>
                  <a:lnTo>
                    <a:pt x="99675" y="277144"/>
                  </a:lnTo>
                  <a:lnTo>
                    <a:pt x="117726" y="290461"/>
                  </a:lnTo>
                  <a:lnTo>
                    <a:pt x="130428" y="311198"/>
                  </a:lnTo>
                  <a:lnTo>
                    <a:pt x="150752" y="367884"/>
                  </a:lnTo>
                  <a:lnTo>
                    <a:pt x="156030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445241" y="2805519"/>
              <a:ext cx="110942" cy="186775"/>
            </a:xfrm>
            <a:custGeom>
              <a:avLst/>
              <a:gdLst/>
              <a:ahLst/>
              <a:cxnLst/>
              <a:rect l="0" t="0" r="0" b="0"/>
              <a:pathLst>
                <a:path w="110942" h="186775">
                  <a:moveTo>
                    <a:pt x="82428" y="5589"/>
                  </a:moveTo>
                  <a:lnTo>
                    <a:pt x="65660" y="0"/>
                  </a:lnTo>
                  <a:lnTo>
                    <a:pt x="58381" y="694"/>
                  </a:lnTo>
                  <a:lnTo>
                    <a:pt x="44053" y="7703"/>
                  </a:lnTo>
                  <a:lnTo>
                    <a:pt x="22834" y="24803"/>
                  </a:lnTo>
                  <a:lnTo>
                    <a:pt x="7318" y="50277"/>
                  </a:lnTo>
                  <a:lnTo>
                    <a:pt x="0" y="98731"/>
                  </a:lnTo>
                  <a:lnTo>
                    <a:pt x="1072" y="138342"/>
                  </a:lnTo>
                  <a:lnTo>
                    <a:pt x="9615" y="161687"/>
                  </a:lnTo>
                  <a:lnTo>
                    <a:pt x="24330" y="177521"/>
                  </a:lnTo>
                  <a:lnTo>
                    <a:pt x="33167" y="183382"/>
                  </a:lnTo>
                  <a:lnTo>
                    <a:pt x="52345" y="186774"/>
                  </a:lnTo>
                  <a:lnTo>
                    <a:pt x="62373" y="186040"/>
                  </a:lnTo>
                  <a:lnTo>
                    <a:pt x="79753" y="175867"/>
                  </a:lnTo>
                  <a:lnTo>
                    <a:pt x="94107" y="158477"/>
                  </a:lnTo>
                  <a:lnTo>
                    <a:pt x="107594" y="122379"/>
                  </a:lnTo>
                  <a:lnTo>
                    <a:pt x="110941" y="83218"/>
                  </a:lnTo>
                  <a:lnTo>
                    <a:pt x="107578" y="59978"/>
                  </a:lnTo>
                  <a:lnTo>
                    <a:pt x="95945" y="41071"/>
                  </a:lnTo>
                  <a:lnTo>
                    <a:pt x="87929" y="32753"/>
                  </a:lnTo>
                  <a:lnTo>
                    <a:pt x="80246" y="28378"/>
                  </a:lnTo>
                  <a:lnTo>
                    <a:pt x="72784" y="26631"/>
                  </a:lnTo>
                  <a:lnTo>
                    <a:pt x="50842" y="26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548725" y="2776430"/>
              <a:ext cx="147400" cy="187440"/>
            </a:xfrm>
            <a:custGeom>
              <a:avLst/>
              <a:gdLst/>
              <a:ahLst/>
              <a:cxnLst/>
              <a:rect l="0" t="0" r="0" b="0"/>
              <a:pathLst>
                <a:path w="147400" h="187440">
                  <a:moveTo>
                    <a:pt x="0" y="55735"/>
                  </a:moveTo>
                  <a:lnTo>
                    <a:pt x="38374" y="85044"/>
                  </a:lnTo>
                  <a:lnTo>
                    <a:pt x="73670" y="138855"/>
                  </a:lnTo>
                  <a:lnTo>
                    <a:pt x="96181" y="181859"/>
                  </a:lnTo>
                  <a:lnTo>
                    <a:pt x="96876" y="186611"/>
                  </a:lnTo>
                  <a:lnTo>
                    <a:pt x="95000" y="187439"/>
                  </a:lnTo>
                  <a:lnTo>
                    <a:pt x="91410" y="185652"/>
                  </a:lnTo>
                  <a:lnTo>
                    <a:pt x="75177" y="166369"/>
                  </a:lnTo>
                  <a:lnTo>
                    <a:pt x="49571" y="107923"/>
                  </a:lnTo>
                  <a:lnTo>
                    <a:pt x="37521" y="66174"/>
                  </a:lnTo>
                  <a:lnTo>
                    <a:pt x="39293" y="45167"/>
                  </a:lnTo>
                  <a:lnTo>
                    <a:pt x="47099" y="27252"/>
                  </a:lnTo>
                  <a:lnTo>
                    <a:pt x="52456" y="19199"/>
                  </a:lnTo>
                  <a:lnTo>
                    <a:pt x="67768" y="7132"/>
                  </a:lnTo>
                  <a:lnTo>
                    <a:pt x="76764" y="2276"/>
                  </a:lnTo>
                  <a:lnTo>
                    <a:pt x="96119" y="0"/>
                  </a:lnTo>
                  <a:lnTo>
                    <a:pt x="123626" y="5296"/>
                  </a:lnTo>
                  <a:lnTo>
                    <a:pt x="147399" y="136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759295" y="2842694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54144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759295" y="27268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811938" y="2774496"/>
              <a:ext cx="157928" cy="184278"/>
            </a:xfrm>
            <a:custGeom>
              <a:avLst/>
              <a:gdLst/>
              <a:ahLst/>
              <a:cxnLst/>
              <a:rect l="0" t="0" r="0" b="0"/>
              <a:pathLst>
                <a:path w="157928" h="184278">
                  <a:moveTo>
                    <a:pt x="0" y="26084"/>
                  </a:moveTo>
                  <a:lnTo>
                    <a:pt x="55045" y="9295"/>
                  </a:lnTo>
                  <a:lnTo>
                    <a:pt x="114512" y="0"/>
                  </a:lnTo>
                  <a:lnTo>
                    <a:pt x="147013" y="1718"/>
                  </a:lnTo>
                  <a:lnTo>
                    <a:pt x="151821" y="5160"/>
                  </a:lnTo>
                  <a:lnTo>
                    <a:pt x="152687" y="9795"/>
                  </a:lnTo>
                  <a:lnTo>
                    <a:pt x="142727" y="30616"/>
                  </a:lnTo>
                  <a:lnTo>
                    <a:pt x="101755" y="81319"/>
                  </a:lnTo>
                  <a:lnTo>
                    <a:pt x="61752" y="131710"/>
                  </a:lnTo>
                  <a:lnTo>
                    <a:pt x="51622" y="152578"/>
                  </a:lnTo>
                  <a:lnTo>
                    <a:pt x="50792" y="161886"/>
                  </a:lnTo>
                  <a:lnTo>
                    <a:pt x="56109" y="178467"/>
                  </a:lnTo>
                  <a:lnTo>
                    <a:pt x="61972" y="182655"/>
                  </a:lnTo>
                  <a:lnTo>
                    <a:pt x="69391" y="184277"/>
                  </a:lnTo>
                  <a:lnTo>
                    <a:pt x="132101" y="180915"/>
                  </a:lnTo>
                  <a:lnTo>
                    <a:pt x="157927" y="1734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004187" y="2816048"/>
              <a:ext cx="147941" cy="188320"/>
            </a:xfrm>
            <a:custGeom>
              <a:avLst/>
              <a:gdLst/>
              <a:ahLst/>
              <a:cxnLst/>
              <a:rect l="0" t="0" r="0" b="0"/>
              <a:pathLst>
                <a:path w="147941" h="188320">
                  <a:moveTo>
                    <a:pt x="113077" y="5589"/>
                  </a:moveTo>
                  <a:lnTo>
                    <a:pt x="96309" y="0"/>
                  </a:lnTo>
                  <a:lnTo>
                    <a:pt x="78719" y="375"/>
                  </a:lnTo>
                  <a:lnTo>
                    <a:pt x="60372" y="5611"/>
                  </a:lnTo>
                  <a:lnTo>
                    <a:pt x="22284" y="34592"/>
                  </a:lnTo>
                  <a:lnTo>
                    <a:pt x="6497" y="60586"/>
                  </a:lnTo>
                  <a:lnTo>
                    <a:pt x="0" y="96104"/>
                  </a:lnTo>
                  <a:lnTo>
                    <a:pt x="3663" y="136263"/>
                  </a:lnTo>
                  <a:lnTo>
                    <a:pt x="17747" y="172209"/>
                  </a:lnTo>
                  <a:lnTo>
                    <a:pt x="26127" y="179840"/>
                  </a:lnTo>
                  <a:lnTo>
                    <a:pt x="47916" y="188319"/>
                  </a:lnTo>
                  <a:lnTo>
                    <a:pt x="70078" y="185848"/>
                  </a:lnTo>
                  <a:lnTo>
                    <a:pt x="90457" y="175781"/>
                  </a:lnTo>
                  <a:lnTo>
                    <a:pt x="115083" y="149213"/>
                  </a:lnTo>
                  <a:lnTo>
                    <a:pt x="145894" y="90937"/>
                  </a:lnTo>
                  <a:lnTo>
                    <a:pt x="147940" y="69258"/>
                  </a:lnTo>
                  <a:lnTo>
                    <a:pt x="143779" y="49094"/>
                  </a:lnTo>
                  <a:lnTo>
                    <a:pt x="134131" y="32333"/>
                  </a:lnTo>
                  <a:lnTo>
                    <a:pt x="125164" y="23325"/>
                  </a:lnTo>
                  <a:lnTo>
                    <a:pt x="113077" y="16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180435" y="2808796"/>
              <a:ext cx="157928" cy="174106"/>
            </a:xfrm>
            <a:custGeom>
              <a:avLst/>
              <a:gdLst/>
              <a:ahLst/>
              <a:cxnLst/>
              <a:rect l="0" t="0" r="0" b="0"/>
              <a:pathLst>
                <a:path w="157928" h="174106">
                  <a:moveTo>
                    <a:pt x="0" y="54955"/>
                  </a:moveTo>
                  <a:lnTo>
                    <a:pt x="17958" y="108830"/>
                  </a:lnTo>
                  <a:lnTo>
                    <a:pt x="35149" y="165991"/>
                  </a:lnTo>
                  <a:lnTo>
                    <a:pt x="35131" y="172263"/>
                  </a:lnTo>
                  <a:lnTo>
                    <a:pt x="32779" y="174105"/>
                  </a:lnTo>
                  <a:lnTo>
                    <a:pt x="28872" y="172993"/>
                  </a:lnTo>
                  <a:lnTo>
                    <a:pt x="21410" y="156159"/>
                  </a:lnTo>
                  <a:lnTo>
                    <a:pt x="12678" y="97693"/>
                  </a:lnTo>
                  <a:lnTo>
                    <a:pt x="22264" y="35367"/>
                  </a:lnTo>
                  <a:lnTo>
                    <a:pt x="25371" y="24348"/>
                  </a:lnTo>
                  <a:lnTo>
                    <a:pt x="30952" y="15833"/>
                  </a:lnTo>
                  <a:lnTo>
                    <a:pt x="46513" y="3252"/>
                  </a:lnTo>
                  <a:lnTo>
                    <a:pt x="65126" y="0"/>
                  </a:lnTo>
                  <a:lnTo>
                    <a:pt x="75003" y="771"/>
                  </a:lnTo>
                  <a:lnTo>
                    <a:pt x="92216" y="7866"/>
                  </a:lnTo>
                  <a:lnTo>
                    <a:pt x="100082" y="13034"/>
                  </a:lnTo>
                  <a:lnTo>
                    <a:pt x="122331" y="42664"/>
                  </a:lnTo>
                  <a:lnTo>
                    <a:pt x="146408" y="99956"/>
                  </a:lnTo>
                  <a:lnTo>
                    <a:pt x="154514" y="136919"/>
                  </a:lnTo>
                  <a:lnTo>
                    <a:pt x="157927" y="1707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412065" y="2579481"/>
              <a:ext cx="10527" cy="452727"/>
            </a:xfrm>
            <a:custGeom>
              <a:avLst/>
              <a:gdLst/>
              <a:ahLst/>
              <a:cxnLst/>
              <a:rect l="0" t="0" r="0" b="0"/>
              <a:pathLst>
                <a:path w="10527" h="452727">
                  <a:moveTo>
                    <a:pt x="10526" y="0"/>
                  </a:moveTo>
                  <a:lnTo>
                    <a:pt x="2192" y="52051"/>
                  </a:lnTo>
                  <a:lnTo>
                    <a:pt x="647" y="111349"/>
                  </a:lnTo>
                  <a:lnTo>
                    <a:pt x="190" y="171423"/>
                  </a:lnTo>
                  <a:lnTo>
                    <a:pt x="35" y="233643"/>
                  </a:lnTo>
                  <a:lnTo>
                    <a:pt x="8" y="293576"/>
                  </a:lnTo>
                  <a:lnTo>
                    <a:pt x="0" y="352018"/>
                  </a:lnTo>
                  <a:lnTo>
                    <a:pt x="1167" y="413422"/>
                  </a:lnTo>
                  <a:lnTo>
                    <a:pt x="10526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285720" y="2758466"/>
              <a:ext cx="221100" cy="10529"/>
            </a:xfrm>
            <a:custGeom>
              <a:avLst/>
              <a:gdLst/>
              <a:ahLst/>
              <a:cxnLst/>
              <a:rect l="0" t="0" r="0" b="0"/>
              <a:pathLst>
                <a:path w="221100" h="10529">
                  <a:moveTo>
                    <a:pt x="221099" y="0"/>
                  </a:moveTo>
                  <a:lnTo>
                    <a:pt x="166954" y="0"/>
                  </a:lnTo>
                  <a:lnTo>
                    <a:pt x="112007" y="0"/>
                  </a:lnTo>
                  <a:lnTo>
                    <a:pt x="56093" y="72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508688" y="2821439"/>
              <a:ext cx="187644" cy="189712"/>
            </a:xfrm>
            <a:custGeom>
              <a:avLst/>
              <a:gdLst/>
              <a:ahLst/>
              <a:cxnLst/>
              <a:rect l="0" t="0" r="0" b="0"/>
              <a:pathLst>
                <a:path w="187644" h="189712">
                  <a:moveTo>
                    <a:pt x="92887" y="84426"/>
                  </a:moveTo>
                  <a:lnTo>
                    <a:pt x="89767" y="41734"/>
                  </a:lnTo>
                  <a:lnTo>
                    <a:pt x="83312" y="22168"/>
                  </a:lnTo>
                  <a:lnTo>
                    <a:pt x="72643" y="5673"/>
                  </a:lnTo>
                  <a:lnTo>
                    <a:pt x="65353" y="1508"/>
                  </a:lnTo>
                  <a:lnTo>
                    <a:pt x="47894" y="0"/>
                  </a:lnTo>
                  <a:lnTo>
                    <a:pt x="39495" y="3576"/>
                  </a:lnTo>
                  <a:lnTo>
                    <a:pt x="23924" y="16907"/>
                  </a:lnTo>
                  <a:lnTo>
                    <a:pt x="7592" y="44143"/>
                  </a:lnTo>
                  <a:lnTo>
                    <a:pt x="0" y="100429"/>
                  </a:lnTo>
                  <a:lnTo>
                    <a:pt x="1024" y="142460"/>
                  </a:lnTo>
                  <a:lnTo>
                    <a:pt x="9555" y="166371"/>
                  </a:lnTo>
                  <a:lnTo>
                    <a:pt x="17445" y="172981"/>
                  </a:lnTo>
                  <a:lnTo>
                    <a:pt x="27385" y="176218"/>
                  </a:lnTo>
                  <a:lnTo>
                    <a:pt x="38690" y="177206"/>
                  </a:lnTo>
                  <a:lnTo>
                    <a:pt x="48567" y="173186"/>
                  </a:lnTo>
                  <a:lnTo>
                    <a:pt x="65780" y="156240"/>
                  </a:lnTo>
                  <a:lnTo>
                    <a:pt x="91628" y="105235"/>
                  </a:lnTo>
                  <a:lnTo>
                    <a:pt x="112266" y="63320"/>
                  </a:lnTo>
                  <a:lnTo>
                    <a:pt x="117504" y="59827"/>
                  </a:lnTo>
                  <a:lnTo>
                    <a:pt x="122167" y="61007"/>
                  </a:lnTo>
                  <a:lnTo>
                    <a:pt x="126445" y="65304"/>
                  </a:lnTo>
                  <a:lnTo>
                    <a:pt x="131198" y="82556"/>
                  </a:lnTo>
                  <a:lnTo>
                    <a:pt x="142906" y="136822"/>
                  </a:lnTo>
                  <a:lnTo>
                    <a:pt x="149432" y="158016"/>
                  </a:lnTo>
                  <a:lnTo>
                    <a:pt x="155151" y="166241"/>
                  </a:lnTo>
                  <a:lnTo>
                    <a:pt x="187643" y="1897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770031" y="2663709"/>
              <a:ext cx="10529" cy="389556"/>
            </a:xfrm>
            <a:custGeom>
              <a:avLst/>
              <a:gdLst/>
              <a:ahLst/>
              <a:cxnLst/>
              <a:rect l="0" t="0" r="0" b="0"/>
              <a:pathLst>
                <a:path w="10529" h="389556">
                  <a:moveTo>
                    <a:pt x="10528" y="0"/>
                  </a:moveTo>
                  <a:lnTo>
                    <a:pt x="3292" y="28726"/>
                  </a:lnTo>
                  <a:lnTo>
                    <a:pt x="976" y="79092"/>
                  </a:lnTo>
                  <a:lnTo>
                    <a:pt x="289" y="138468"/>
                  </a:lnTo>
                  <a:lnTo>
                    <a:pt x="86" y="201685"/>
                  </a:lnTo>
                  <a:lnTo>
                    <a:pt x="38" y="247956"/>
                  </a:lnTo>
                  <a:lnTo>
                    <a:pt x="11" y="308865"/>
                  </a:lnTo>
                  <a:lnTo>
                    <a:pt x="2" y="368764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7780559" y="2537367"/>
              <a:ext cx="154519" cy="715939"/>
            </a:xfrm>
            <a:custGeom>
              <a:avLst/>
              <a:gdLst/>
              <a:ahLst/>
              <a:cxnLst/>
              <a:rect l="0" t="0" r="0" b="0"/>
              <a:pathLst>
                <a:path w="154519" h="715939">
                  <a:moveTo>
                    <a:pt x="0" y="0"/>
                  </a:moveTo>
                  <a:lnTo>
                    <a:pt x="35917" y="59941"/>
                  </a:lnTo>
                  <a:lnTo>
                    <a:pt x="75887" y="117656"/>
                  </a:lnTo>
                  <a:lnTo>
                    <a:pt x="107840" y="180042"/>
                  </a:lnTo>
                  <a:lnTo>
                    <a:pt x="128400" y="214913"/>
                  </a:lnTo>
                  <a:lnTo>
                    <a:pt x="146419" y="277849"/>
                  </a:lnTo>
                  <a:lnTo>
                    <a:pt x="154518" y="326431"/>
                  </a:lnTo>
                  <a:lnTo>
                    <a:pt x="153798" y="383330"/>
                  </a:lnTo>
                  <a:lnTo>
                    <a:pt x="146176" y="439183"/>
                  </a:lnTo>
                  <a:lnTo>
                    <a:pt x="136508" y="498236"/>
                  </a:lnTo>
                  <a:lnTo>
                    <a:pt x="123115" y="542250"/>
                  </a:lnTo>
                  <a:lnTo>
                    <a:pt x="98058" y="599436"/>
                  </a:lnTo>
                  <a:lnTo>
                    <a:pt x="66192" y="647088"/>
                  </a:lnTo>
                  <a:lnTo>
                    <a:pt x="8415" y="707419"/>
                  </a:lnTo>
                  <a:lnTo>
                    <a:pt x="0" y="7159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7" name="Group 186"/>
          <p:cNvGrpSpPr/>
          <p:nvPr/>
        </p:nvGrpSpPr>
        <p:grpSpPr>
          <a:xfrm>
            <a:off x="4888420" y="3895544"/>
            <a:ext cx="4237226" cy="726467"/>
            <a:chOff x="4888420" y="3895544"/>
            <a:chExt cx="4237226" cy="726467"/>
          </a:xfrm>
        </p:grpSpPr>
        <p:sp>
          <p:nvSpPr>
            <p:cNvPr id="162" name="Freeform 161"/>
            <p:cNvSpPr/>
            <p:nvPr/>
          </p:nvSpPr>
          <p:spPr>
            <a:xfrm>
              <a:off x="4888420" y="3895544"/>
              <a:ext cx="249487" cy="600125"/>
            </a:xfrm>
            <a:custGeom>
              <a:avLst/>
              <a:gdLst/>
              <a:ahLst/>
              <a:cxnLst/>
              <a:rect l="0" t="0" r="0" b="0"/>
              <a:pathLst>
                <a:path w="249487" h="600125">
                  <a:moveTo>
                    <a:pt x="249486" y="0"/>
                  </a:moveTo>
                  <a:lnTo>
                    <a:pt x="193827" y="42662"/>
                  </a:lnTo>
                  <a:lnTo>
                    <a:pt x="136528" y="92609"/>
                  </a:lnTo>
                  <a:lnTo>
                    <a:pt x="92888" y="145210"/>
                  </a:lnTo>
                  <a:lnTo>
                    <a:pt x="55811" y="205482"/>
                  </a:lnTo>
                  <a:lnTo>
                    <a:pt x="31378" y="259434"/>
                  </a:lnTo>
                  <a:lnTo>
                    <a:pt x="11234" y="317697"/>
                  </a:lnTo>
                  <a:lnTo>
                    <a:pt x="0" y="380776"/>
                  </a:lnTo>
                  <a:lnTo>
                    <a:pt x="870" y="432187"/>
                  </a:lnTo>
                  <a:lnTo>
                    <a:pt x="11644" y="490782"/>
                  </a:lnTo>
                  <a:lnTo>
                    <a:pt x="48280" y="546947"/>
                  </a:lnTo>
                  <a:lnTo>
                    <a:pt x="73276" y="575789"/>
                  </a:lnTo>
                  <a:lnTo>
                    <a:pt x="82880" y="583901"/>
                  </a:lnTo>
                  <a:lnTo>
                    <a:pt x="106029" y="592914"/>
                  </a:lnTo>
                  <a:lnTo>
                    <a:pt x="154730" y="6001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5106321" y="4011357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21057" y="0"/>
                  </a:moveTo>
                  <a:lnTo>
                    <a:pt x="13821" y="28726"/>
                  </a:lnTo>
                  <a:lnTo>
                    <a:pt x="11504" y="77922"/>
                  </a:lnTo>
                  <a:lnTo>
                    <a:pt x="11987" y="131233"/>
                  </a:lnTo>
                  <a:lnTo>
                    <a:pt x="16680" y="189792"/>
                  </a:lnTo>
                  <a:lnTo>
                    <a:pt x="12871" y="244708"/>
                  </a:lnTo>
                  <a:lnTo>
                    <a:pt x="11223" y="298024"/>
                  </a:lnTo>
                  <a:lnTo>
                    <a:pt x="9564" y="348526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5222134" y="4306155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10529" y="0"/>
                  </a:moveTo>
                  <a:lnTo>
                    <a:pt x="2195" y="37478"/>
                  </a:lnTo>
                  <a:lnTo>
                    <a:pt x="289" y="9787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5243191" y="415875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5306362" y="4053471"/>
              <a:ext cx="31587" cy="368499"/>
            </a:xfrm>
            <a:custGeom>
              <a:avLst/>
              <a:gdLst/>
              <a:ahLst/>
              <a:cxnLst/>
              <a:rect l="0" t="0" r="0" b="0"/>
              <a:pathLst>
                <a:path w="31587" h="368499">
                  <a:moveTo>
                    <a:pt x="31586" y="0"/>
                  </a:moveTo>
                  <a:lnTo>
                    <a:pt x="31586" y="58617"/>
                  </a:lnTo>
                  <a:lnTo>
                    <a:pt x="25997" y="104586"/>
                  </a:lnTo>
                  <a:lnTo>
                    <a:pt x="22521" y="160840"/>
                  </a:lnTo>
                  <a:lnTo>
                    <a:pt x="21491" y="221962"/>
                  </a:lnTo>
                  <a:lnTo>
                    <a:pt x="15596" y="278936"/>
                  </a:lnTo>
                  <a:lnTo>
                    <a:pt x="2863" y="342232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5326641" y="4179813"/>
              <a:ext cx="106064" cy="221099"/>
            </a:xfrm>
            <a:custGeom>
              <a:avLst/>
              <a:gdLst/>
              <a:ahLst/>
              <a:cxnLst/>
              <a:rect l="0" t="0" r="0" b="0"/>
              <a:pathLst>
                <a:path w="106064" h="221099">
                  <a:moveTo>
                    <a:pt x="106063" y="0"/>
                  </a:moveTo>
                  <a:lnTo>
                    <a:pt x="46470" y="49499"/>
                  </a:lnTo>
                  <a:lnTo>
                    <a:pt x="4294" y="91279"/>
                  </a:lnTo>
                  <a:lnTo>
                    <a:pt x="782" y="99457"/>
                  </a:lnTo>
                  <a:lnTo>
                    <a:pt x="0" y="117903"/>
                  </a:lnTo>
                  <a:lnTo>
                    <a:pt x="6672" y="134680"/>
                  </a:lnTo>
                  <a:lnTo>
                    <a:pt x="37819" y="178913"/>
                  </a:lnTo>
                  <a:lnTo>
                    <a:pt x="65566" y="201320"/>
                  </a:lnTo>
                  <a:lnTo>
                    <a:pt x="106063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5453761" y="4209925"/>
              <a:ext cx="115989" cy="195553"/>
            </a:xfrm>
            <a:custGeom>
              <a:avLst/>
              <a:gdLst/>
              <a:ahLst/>
              <a:cxnLst/>
              <a:rect l="0" t="0" r="0" b="0"/>
              <a:pathLst>
                <a:path w="115989" h="195553">
                  <a:moveTo>
                    <a:pt x="0" y="85701"/>
                  </a:moveTo>
                  <a:lnTo>
                    <a:pt x="42692" y="82582"/>
                  </a:lnTo>
                  <a:lnTo>
                    <a:pt x="93663" y="66574"/>
                  </a:lnTo>
                  <a:lnTo>
                    <a:pt x="110258" y="55363"/>
                  </a:lnTo>
                  <a:lnTo>
                    <a:pt x="114450" y="46759"/>
                  </a:lnTo>
                  <a:lnTo>
                    <a:pt x="115988" y="24720"/>
                  </a:lnTo>
                  <a:lnTo>
                    <a:pt x="112420" y="15801"/>
                  </a:lnTo>
                  <a:lnTo>
                    <a:pt x="99098" y="2772"/>
                  </a:lnTo>
                  <a:lnTo>
                    <a:pt x="90632" y="0"/>
                  </a:lnTo>
                  <a:lnTo>
                    <a:pt x="71866" y="39"/>
                  </a:lnTo>
                  <a:lnTo>
                    <a:pt x="41571" y="12227"/>
                  </a:lnTo>
                  <a:lnTo>
                    <a:pt x="15957" y="36245"/>
                  </a:lnTo>
                  <a:lnTo>
                    <a:pt x="7092" y="58652"/>
                  </a:lnTo>
                  <a:lnTo>
                    <a:pt x="1401" y="111164"/>
                  </a:lnTo>
                  <a:lnTo>
                    <a:pt x="6862" y="135622"/>
                  </a:lnTo>
                  <a:lnTo>
                    <a:pt x="29432" y="179921"/>
                  </a:lnTo>
                  <a:lnTo>
                    <a:pt x="38339" y="187119"/>
                  </a:lnTo>
                  <a:lnTo>
                    <a:pt x="60714" y="195116"/>
                  </a:lnTo>
                  <a:lnTo>
                    <a:pt x="76897" y="195552"/>
                  </a:lnTo>
                  <a:lnTo>
                    <a:pt x="94757" y="1909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5874901" y="4085057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10529" y="0"/>
                  </a:moveTo>
                  <a:lnTo>
                    <a:pt x="4463" y="32452"/>
                  </a:lnTo>
                  <a:lnTo>
                    <a:pt x="9499" y="95520"/>
                  </a:lnTo>
                  <a:lnTo>
                    <a:pt x="4635" y="145155"/>
                  </a:lnTo>
                  <a:lnTo>
                    <a:pt x="1374" y="202496"/>
                  </a:lnTo>
                  <a:lnTo>
                    <a:pt x="408" y="252761"/>
                  </a:lnTo>
                  <a:lnTo>
                    <a:pt x="81" y="308158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5759088" y="4211399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83014" y="7235"/>
                  </a:lnTo>
                  <a:lnTo>
                    <a:pt x="123671" y="12997"/>
                  </a:lnTo>
                  <a:lnTo>
                    <a:pt x="61213" y="2505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5959778" y="3990300"/>
              <a:ext cx="274822" cy="379027"/>
            </a:xfrm>
            <a:custGeom>
              <a:avLst/>
              <a:gdLst/>
              <a:ahLst/>
              <a:cxnLst/>
              <a:rect l="0" t="0" r="0" b="0"/>
              <a:pathLst>
                <a:path w="274822" h="379027">
                  <a:moveTo>
                    <a:pt x="9880" y="0"/>
                  </a:moveTo>
                  <a:lnTo>
                    <a:pt x="815" y="58617"/>
                  </a:lnTo>
                  <a:lnTo>
                    <a:pt x="6876" y="121197"/>
                  </a:lnTo>
                  <a:lnTo>
                    <a:pt x="8990" y="173691"/>
                  </a:lnTo>
                  <a:lnTo>
                    <a:pt x="9616" y="232008"/>
                  </a:lnTo>
                  <a:lnTo>
                    <a:pt x="9801" y="286852"/>
                  </a:lnTo>
                  <a:lnTo>
                    <a:pt x="8686" y="330788"/>
                  </a:lnTo>
                  <a:lnTo>
                    <a:pt x="6745" y="332829"/>
                  </a:lnTo>
                  <a:lnTo>
                    <a:pt x="4280" y="330681"/>
                  </a:lnTo>
                  <a:lnTo>
                    <a:pt x="0" y="272805"/>
                  </a:lnTo>
                  <a:lnTo>
                    <a:pt x="1979" y="246419"/>
                  </a:lnTo>
                  <a:lnTo>
                    <a:pt x="10658" y="222993"/>
                  </a:lnTo>
                  <a:lnTo>
                    <a:pt x="25433" y="207123"/>
                  </a:lnTo>
                  <a:lnTo>
                    <a:pt x="34287" y="201253"/>
                  </a:lnTo>
                  <a:lnTo>
                    <a:pt x="43698" y="199679"/>
                  </a:lnTo>
                  <a:lnTo>
                    <a:pt x="63515" y="204170"/>
                  </a:lnTo>
                  <a:lnTo>
                    <a:pt x="80901" y="217085"/>
                  </a:lnTo>
                  <a:lnTo>
                    <a:pt x="95257" y="235692"/>
                  </a:lnTo>
                  <a:lnTo>
                    <a:pt x="117901" y="293716"/>
                  </a:lnTo>
                  <a:lnTo>
                    <a:pt x="133001" y="350418"/>
                  </a:lnTo>
                  <a:lnTo>
                    <a:pt x="134791" y="367481"/>
                  </a:lnTo>
                  <a:lnTo>
                    <a:pt x="138138" y="353118"/>
                  </a:lnTo>
                  <a:lnTo>
                    <a:pt x="147212" y="339826"/>
                  </a:lnTo>
                  <a:lnTo>
                    <a:pt x="200358" y="298255"/>
                  </a:lnTo>
                  <a:lnTo>
                    <a:pt x="240528" y="276287"/>
                  </a:lnTo>
                  <a:lnTo>
                    <a:pt x="257059" y="259665"/>
                  </a:lnTo>
                  <a:lnTo>
                    <a:pt x="273931" y="224987"/>
                  </a:lnTo>
                  <a:lnTo>
                    <a:pt x="274821" y="214332"/>
                  </a:lnTo>
                  <a:lnTo>
                    <a:pt x="269571" y="196254"/>
                  </a:lnTo>
                  <a:lnTo>
                    <a:pt x="256320" y="183540"/>
                  </a:lnTo>
                  <a:lnTo>
                    <a:pt x="247872" y="178512"/>
                  </a:lnTo>
                  <a:lnTo>
                    <a:pt x="229128" y="176045"/>
                  </a:lnTo>
                  <a:lnTo>
                    <a:pt x="219216" y="177025"/>
                  </a:lnTo>
                  <a:lnTo>
                    <a:pt x="201964" y="184353"/>
                  </a:lnTo>
                  <a:lnTo>
                    <a:pt x="194088" y="189582"/>
                  </a:lnTo>
                  <a:lnTo>
                    <a:pt x="182217" y="204752"/>
                  </a:lnTo>
                  <a:lnTo>
                    <a:pt x="165065" y="243086"/>
                  </a:lnTo>
                  <a:lnTo>
                    <a:pt x="159586" y="285195"/>
                  </a:lnTo>
                  <a:lnTo>
                    <a:pt x="163552" y="323538"/>
                  </a:lnTo>
                  <a:lnTo>
                    <a:pt x="172155" y="343056"/>
                  </a:lnTo>
                  <a:lnTo>
                    <a:pt x="177725" y="351537"/>
                  </a:lnTo>
                  <a:lnTo>
                    <a:pt x="193272" y="364079"/>
                  </a:lnTo>
                  <a:lnTo>
                    <a:pt x="210711" y="372383"/>
                  </a:lnTo>
                  <a:lnTo>
                    <a:pt x="241507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6403808" y="4200870"/>
              <a:ext cx="81747" cy="182518"/>
            </a:xfrm>
            <a:custGeom>
              <a:avLst/>
              <a:gdLst/>
              <a:ahLst/>
              <a:cxnLst/>
              <a:rect l="0" t="0" r="0" b="0"/>
              <a:pathLst>
                <a:path w="81747" h="182518">
                  <a:moveTo>
                    <a:pt x="18575" y="63171"/>
                  </a:moveTo>
                  <a:lnTo>
                    <a:pt x="21694" y="105863"/>
                  </a:lnTo>
                  <a:lnTo>
                    <a:pt x="39906" y="168507"/>
                  </a:lnTo>
                  <a:lnTo>
                    <a:pt x="44434" y="182517"/>
                  </a:lnTo>
                  <a:lnTo>
                    <a:pt x="19644" y="125248"/>
                  </a:lnTo>
                  <a:lnTo>
                    <a:pt x="3102" y="82842"/>
                  </a:lnTo>
                  <a:lnTo>
                    <a:pt x="0" y="57486"/>
                  </a:lnTo>
                  <a:lnTo>
                    <a:pt x="4860" y="36858"/>
                  </a:lnTo>
                  <a:lnTo>
                    <a:pt x="9432" y="28081"/>
                  </a:lnTo>
                  <a:lnTo>
                    <a:pt x="23870" y="15211"/>
                  </a:lnTo>
                  <a:lnTo>
                    <a:pt x="41986" y="6760"/>
                  </a:lnTo>
                  <a:lnTo>
                    <a:pt x="8174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6538197" y="4200870"/>
              <a:ext cx="105286" cy="167850"/>
            </a:xfrm>
            <a:custGeom>
              <a:avLst/>
              <a:gdLst/>
              <a:ahLst/>
              <a:cxnLst/>
              <a:rect l="0" t="0" r="0" b="0"/>
              <a:pathLst>
                <a:path w="105286" h="167850">
                  <a:moveTo>
                    <a:pt x="0" y="0"/>
                  </a:moveTo>
                  <a:lnTo>
                    <a:pt x="0" y="58617"/>
                  </a:lnTo>
                  <a:lnTo>
                    <a:pt x="8405" y="112791"/>
                  </a:lnTo>
                  <a:lnTo>
                    <a:pt x="14654" y="140597"/>
                  </a:lnTo>
                  <a:lnTo>
                    <a:pt x="20298" y="151053"/>
                  </a:lnTo>
                  <a:lnTo>
                    <a:pt x="35927" y="165791"/>
                  </a:lnTo>
                  <a:lnTo>
                    <a:pt x="43839" y="167849"/>
                  </a:lnTo>
                  <a:lnTo>
                    <a:pt x="51452" y="166882"/>
                  </a:lnTo>
                  <a:lnTo>
                    <a:pt x="58868" y="163897"/>
                  </a:lnTo>
                  <a:lnTo>
                    <a:pt x="80483" y="142929"/>
                  </a:lnTo>
                  <a:lnTo>
                    <a:pt x="96116" y="114489"/>
                  </a:lnTo>
                  <a:lnTo>
                    <a:pt x="104078" y="54664"/>
                  </a:lnTo>
                  <a:lnTo>
                    <a:pt x="105285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6675067" y="4198727"/>
              <a:ext cx="157929" cy="181129"/>
            </a:xfrm>
            <a:custGeom>
              <a:avLst/>
              <a:gdLst/>
              <a:ahLst/>
              <a:cxnLst/>
              <a:rect l="0" t="0" r="0" b="0"/>
              <a:pathLst>
                <a:path w="157929" h="181129">
                  <a:moveTo>
                    <a:pt x="0" y="44257"/>
                  </a:moveTo>
                  <a:lnTo>
                    <a:pt x="17958" y="106538"/>
                  </a:lnTo>
                  <a:lnTo>
                    <a:pt x="28547" y="160588"/>
                  </a:lnTo>
                  <a:lnTo>
                    <a:pt x="29066" y="179018"/>
                  </a:lnTo>
                  <a:lnTo>
                    <a:pt x="27566" y="177382"/>
                  </a:lnTo>
                  <a:lnTo>
                    <a:pt x="14678" y="134794"/>
                  </a:lnTo>
                  <a:lnTo>
                    <a:pt x="11348" y="76742"/>
                  </a:lnTo>
                  <a:lnTo>
                    <a:pt x="16279" y="25458"/>
                  </a:lnTo>
                  <a:lnTo>
                    <a:pt x="21382" y="16516"/>
                  </a:lnTo>
                  <a:lnTo>
                    <a:pt x="36410" y="3462"/>
                  </a:lnTo>
                  <a:lnTo>
                    <a:pt x="57907" y="0"/>
                  </a:lnTo>
                  <a:lnTo>
                    <a:pt x="80719" y="3530"/>
                  </a:lnTo>
                  <a:lnTo>
                    <a:pt x="98655" y="12898"/>
                  </a:lnTo>
                  <a:lnTo>
                    <a:pt x="111307" y="27980"/>
                  </a:lnTo>
                  <a:lnTo>
                    <a:pt x="144808" y="86791"/>
                  </a:lnTo>
                  <a:lnTo>
                    <a:pt x="152097" y="108784"/>
                  </a:lnTo>
                  <a:lnTo>
                    <a:pt x="156776" y="154793"/>
                  </a:lnTo>
                  <a:lnTo>
                    <a:pt x="157928" y="1811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6780352" y="4207381"/>
              <a:ext cx="199408" cy="414630"/>
            </a:xfrm>
            <a:custGeom>
              <a:avLst/>
              <a:gdLst/>
              <a:ahLst/>
              <a:cxnLst/>
              <a:rect l="0" t="0" r="0" b="0"/>
              <a:pathLst>
                <a:path w="199408" h="414630">
                  <a:moveTo>
                    <a:pt x="178985" y="98774"/>
                  </a:moveTo>
                  <a:lnTo>
                    <a:pt x="184574" y="82007"/>
                  </a:lnTo>
                  <a:lnTo>
                    <a:pt x="182460" y="49222"/>
                  </a:lnTo>
                  <a:lnTo>
                    <a:pt x="168837" y="15462"/>
                  </a:lnTo>
                  <a:lnTo>
                    <a:pt x="160521" y="8138"/>
                  </a:lnTo>
                  <a:lnTo>
                    <a:pt x="138803" y="0"/>
                  </a:lnTo>
                  <a:lnTo>
                    <a:pt x="128800" y="169"/>
                  </a:lnTo>
                  <a:lnTo>
                    <a:pt x="111447" y="6597"/>
                  </a:lnTo>
                  <a:lnTo>
                    <a:pt x="99055" y="20372"/>
                  </a:lnTo>
                  <a:lnTo>
                    <a:pt x="94112" y="28958"/>
                  </a:lnTo>
                  <a:lnTo>
                    <a:pt x="87156" y="68989"/>
                  </a:lnTo>
                  <a:lnTo>
                    <a:pt x="90685" y="117895"/>
                  </a:lnTo>
                  <a:lnTo>
                    <a:pt x="99186" y="142758"/>
                  </a:lnTo>
                  <a:lnTo>
                    <a:pt x="104729" y="152663"/>
                  </a:lnTo>
                  <a:lnTo>
                    <a:pt x="111933" y="158097"/>
                  </a:lnTo>
                  <a:lnTo>
                    <a:pt x="120246" y="160549"/>
                  </a:lnTo>
                  <a:lnTo>
                    <a:pt x="129296" y="161015"/>
                  </a:lnTo>
                  <a:lnTo>
                    <a:pt x="137670" y="157815"/>
                  </a:lnTo>
                  <a:lnTo>
                    <a:pt x="153213" y="144902"/>
                  </a:lnTo>
                  <a:lnTo>
                    <a:pt x="169529" y="112311"/>
                  </a:lnTo>
                  <a:lnTo>
                    <a:pt x="173851" y="108969"/>
                  </a:lnTo>
                  <a:lnTo>
                    <a:pt x="177902" y="111420"/>
                  </a:lnTo>
                  <a:lnTo>
                    <a:pt x="189192" y="137226"/>
                  </a:lnTo>
                  <a:lnTo>
                    <a:pt x="196827" y="177628"/>
                  </a:lnTo>
                  <a:lnTo>
                    <a:pt x="199407" y="238093"/>
                  </a:lnTo>
                  <a:lnTo>
                    <a:pt x="188505" y="297751"/>
                  </a:lnTo>
                  <a:lnTo>
                    <a:pt x="180877" y="318230"/>
                  </a:lnTo>
                  <a:lnTo>
                    <a:pt x="162258" y="342912"/>
                  </a:lnTo>
                  <a:lnTo>
                    <a:pt x="135034" y="363874"/>
                  </a:lnTo>
                  <a:lnTo>
                    <a:pt x="72369" y="389612"/>
                  </a:lnTo>
                  <a:lnTo>
                    <a:pt x="26341" y="404011"/>
                  </a:lnTo>
                  <a:lnTo>
                    <a:pt x="0" y="4146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7043263" y="4169285"/>
              <a:ext cx="137350" cy="228690"/>
            </a:xfrm>
            <a:custGeom>
              <a:avLst/>
              <a:gdLst/>
              <a:ahLst/>
              <a:cxnLst/>
              <a:rect l="0" t="0" r="0" b="0"/>
              <a:pathLst>
                <a:path w="137350" h="228690">
                  <a:moveTo>
                    <a:pt x="105586" y="0"/>
                  </a:moveTo>
                  <a:lnTo>
                    <a:pt x="83229" y="0"/>
                  </a:lnTo>
                  <a:lnTo>
                    <a:pt x="66014" y="6239"/>
                  </a:lnTo>
                  <a:lnTo>
                    <a:pt x="5423" y="49498"/>
                  </a:lnTo>
                  <a:lnTo>
                    <a:pt x="1376" y="57565"/>
                  </a:lnTo>
                  <a:lnTo>
                    <a:pt x="0" y="75887"/>
                  </a:lnTo>
                  <a:lnTo>
                    <a:pt x="3609" y="83346"/>
                  </a:lnTo>
                  <a:lnTo>
                    <a:pt x="16980" y="94755"/>
                  </a:lnTo>
                  <a:lnTo>
                    <a:pt x="74542" y="119014"/>
                  </a:lnTo>
                  <a:lnTo>
                    <a:pt x="115052" y="134470"/>
                  </a:lnTo>
                  <a:lnTo>
                    <a:pt x="131630" y="145942"/>
                  </a:lnTo>
                  <a:lnTo>
                    <a:pt x="135818" y="154616"/>
                  </a:lnTo>
                  <a:lnTo>
                    <a:pt x="137349" y="176733"/>
                  </a:lnTo>
                  <a:lnTo>
                    <a:pt x="131012" y="195921"/>
                  </a:lnTo>
                  <a:lnTo>
                    <a:pt x="126046" y="204313"/>
                  </a:lnTo>
                  <a:lnTo>
                    <a:pt x="111170" y="216758"/>
                  </a:lnTo>
                  <a:lnTo>
                    <a:pt x="102290" y="221714"/>
                  </a:lnTo>
                  <a:lnTo>
                    <a:pt x="61846" y="228689"/>
                  </a:lnTo>
                  <a:lnTo>
                    <a:pt x="302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7408111" y="4253513"/>
              <a:ext cx="123065" cy="176443"/>
            </a:xfrm>
            <a:custGeom>
              <a:avLst/>
              <a:gdLst/>
              <a:ahLst/>
              <a:cxnLst/>
              <a:rect l="0" t="0" r="0" b="0"/>
              <a:pathLst>
                <a:path w="123065" h="176443">
                  <a:moveTo>
                    <a:pt x="109236" y="42113"/>
                  </a:moveTo>
                  <a:lnTo>
                    <a:pt x="103647" y="19757"/>
                  </a:lnTo>
                  <a:lnTo>
                    <a:pt x="98491" y="14341"/>
                  </a:lnTo>
                  <a:lnTo>
                    <a:pt x="91545" y="11900"/>
                  </a:lnTo>
                  <a:lnTo>
                    <a:pt x="74467" y="12308"/>
                  </a:lnTo>
                  <a:lnTo>
                    <a:pt x="55179" y="16388"/>
                  </a:lnTo>
                  <a:lnTo>
                    <a:pt x="30179" y="30852"/>
                  </a:lnTo>
                  <a:lnTo>
                    <a:pt x="18338" y="46467"/>
                  </a:lnTo>
                  <a:lnTo>
                    <a:pt x="1204" y="85088"/>
                  </a:lnTo>
                  <a:lnTo>
                    <a:pt x="0" y="105667"/>
                  </a:lnTo>
                  <a:lnTo>
                    <a:pt x="8760" y="147474"/>
                  </a:lnTo>
                  <a:lnTo>
                    <a:pt x="21296" y="165369"/>
                  </a:lnTo>
                  <a:lnTo>
                    <a:pt x="29552" y="173417"/>
                  </a:lnTo>
                  <a:lnTo>
                    <a:pt x="38566" y="176442"/>
                  </a:lnTo>
                  <a:lnTo>
                    <a:pt x="57940" y="173565"/>
                  </a:lnTo>
                  <a:lnTo>
                    <a:pt x="82989" y="158791"/>
                  </a:lnTo>
                  <a:lnTo>
                    <a:pt x="105228" y="128417"/>
                  </a:lnTo>
                  <a:lnTo>
                    <a:pt x="121047" y="95371"/>
                  </a:lnTo>
                  <a:lnTo>
                    <a:pt x="123064" y="73972"/>
                  </a:lnTo>
                  <a:lnTo>
                    <a:pt x="114827" y="31639"/>
                  </a:lnTo>
                  <a:lnTo>
                    <a:pt x="9870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7563154" y="4005799"/>
              <a:ext cx="112121" cy="437228"/>
            </a:xfrm>
            <a:custGeom>
              <a:avLst/>
              <a:gdLst/>
              <a:ahLst/>
              <a:cxnLst/>
              <a:rect l="0" t="0" r="0" b="0"/>
              <a:pathLst>
                <a:path w="112121" h="437228">
                  <a:moveTo>
                    <a:pt x="48949" y="437227"/>
                  </a:moveTo>
                  <a:lnTo>
                    <a:pt x="40616" y="399749"/>
                  </a:lnTo>
                  <a:lnTo>
                    <a:pt x="38855" y="348325"/>
                  </a:lnTo>
                  <a:lnTo>
                    <a:pt x="30101" y="291937"/>
                  </a:lnTo>
                  <a:lnTo>
                    <a:pt x="17107" y="228806"/>
                  </a:lnTo>
                  <a:lnTo>
                    <a:pt x="8864" y="165340"/>
                  </a:lnTo>
                  <a:lnTo>
                    <a:pt x="0" y="104884"/>
                  </a:lnTo>
                  <a:lnTo>
                    <a:pt x="156" y="51001"/>
                  </a:lnTo>
                  <a:lnTo>
                    <a:pt x="2382" y="39363"/>
                  </a:lnTo>
                  <a:lnTo>
                    <a:pt x="14216" y="20192"/>
                  </a:lnTo>
                  <a:lnTo>
                    <a:pt x="22284" y="11805"/>
                  </a:lnTo>
                  <a:lnTo>
                    <a:pt x="43727" y="2485"/>
                  </a:lnTo>
                  <a:lnTo>
                    <a:pt x="55997" y="0"/>
                  </a:lnTo>
                  <a:lnTo>
                    <a:pt x="78988" y="3478"/>
                  </a:lnTo>
                  <a:lnTo>
                    <a:pt x="112120" y="160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7527876" y="4264041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8863" y="8333"/>
                  </a:lnTo>
                  <a:lnTo>
                    <a:pt x="33365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7829918" y="4261550"/>
              <a:ext cx="161213" cy="170685"/>
            </a:xfrm>
            <a:custGeom>
              <a:avLst/>
              <a:gdLst/>
              <a:ahLst/>
              <a:cxnLst/>
              <a:rect l="0" t="0" r="0" b="0"/>
              <a:pathLst>
                <a:path w="161213" h="170685">
                  <a:moveTo>
                    <a:pt x="119097" y="76191"/>
                  </a:moveTo>
                  <a:lnTo>
                    <a:pt x="115978" y="33499"/>
                  </a:lnTo>
                  <a:lnTo>
                    <a:pt x="113508" y="23163"/>
                  </a:lnTo>
                  <a:lnTo>
                    <a:pt x="108352" y="15102"/>
                  </a:lnTo>
                  <a:lnTo>
                    <a:pt x="93265" y="3027"/>
                  </a:lnTo>
                  <a:lnTo>
                    <a:pt x="74861" y="0"/>
                  </a:lnTo>
                  <a:lnTo>
                    <a:pt x="65040" y="830"/>
                  </a:lnTo>
                  <a:lnTo>
                    <a:pt x="47888" y="7992"/>
                  </a:lnTo>
                  <a:lnTo>
                    <a:pt x="40039" y="13177"/>
                  </a:lnTo>
                  <a:lnTo>
                    <a:pt x="28198" y="28298"/>
                  </a:lnTo>
                  <a:lnTo>
                    <a:pt x="3622" y="87136"/>
                  </a:lnTo>
                  <a:lnTo>
                    <a:pt x="0" y="97526"/>
                  </a:lnTo>
                  <a:lnTo>
                    <a:pt x="491" y="134505"/>
                  </a:lnTo>
                  <a:lnTo>
                    <a:pt x="8282" y="155140"/>
                  </a:lnTo>
                  <a:lnTo>
                    <a:pt x="13635" y="163919"/>
                  </a:lnTo>
                  <a:lnTo>
                    <a:pt x="21883" y="168601"/>
                  </a:lnTo>
                  <a:lnTo>
                    <a:pt x="43526" y="170684"/>
                  </a:lnTo>
                  <a:lnTo>
                    <a:pt x="52338" y="167263"/>
                  </a:lnTo>
                  <a:lnTo>
                    <a:pt x="65250" y="154102"/>
                  </a:lnTo>
                  <a:lnTo>
                    <a:pt x="79096" y="121372"/>
                  </a:lnTo>
                  <a:lnTo>
                    <a:pt x="85850" y="77750"/>
                  </a:lnTo>
                  <a:lnTo>
                    <a:pt x="86404" y="79570"/>
                  </a:lnTo>
                  <a:lnTo>
                    <a:pt x="86773" y="85462"/>
                  </a:lnTo>
                  <a:lnTo>
                    <a:pt x="93423" y="98249"/>
                  </a:lnTo>
                  <a:lnTo>
                    <a:pt x="98471" y="104934"/>
                  </a:lnTo>
                  <a:lnTo>
                    <a:pt x="116559" y="115482"/>
                  </a:lnTo>
                  <a:lnTo>
                    <a:pt x="136687" y="121729"/>
                  </a:lnTo>
                  <a:lnTo>
                    <a:pt x="161212" y="1183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8191171" y="4042943"/>
              <a:ext cx="10530" cy="368498"/>
            </a:xfrm>
            <a:custGeom>
              <a:avLst/>
              <a:gdLst/>
              <a:ahLst/>
              <a:cxnLst/>
              <a:rect l="0" t="0" r="0" b="0"/>
              <a:pathLst>
                <a:path w="10530" h="368498">
                  <a:moveTo>
                    <a:pt x="10529" y="0"/>
                  </a:moveTo>
                  <a:lnTo>
                    <a:pt x="3293" y="27556"/>
                  </a:lnTo>
                  <a:lnTo>
                    <a:pt x="3770" y="90018"/>
                  </a:lnTo>
                  <a:lnTo>
                    <a:pt x="8526" y="149115"/>
                  </a:lnTo>
                  <a:lnTo>
                    <a:pt x="9936" y="211078"/>
                  </a:lnTo>
                  <a:lnTo>
                    <a:pt x="10353" y="270772"/>
                  </a:lnTo>
                  <a:lnTo>
                    <a:pt x="4905" y="332166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8256635" y="4232130"/>
              <a:ext cx="145107" cy="155083"/>
            </a:xfrm>
            <a:custGeom>
              <a:avLst/>
              <a:gdLst/>
              <a:ahLst/>
              <a:cxnLst/>
              <a:rect l="0" t="0" r="0" b="0"/>
              <a:pathLst>
                <a:path w="145107" h="155083">
                  <a:moveTo>
                    <a:pt x="92463" y="74025"/>
                  </a:moveTo>
                  <a:lnTo>
                    <a:pt x="98052" y="57258"/>
                  </a:lnTo>
                  <a:lnTo>
                    <a:pt x="97677" y="39667"/>
                  </a:lnTo>
                  <a:lnTo>
                    <a:pt x="92441" y="21320"/>
                  </a:lnTo>
                  <a:lnTo>
                    <a:pt x="82315" y="5367"/>
                  </a:lnTo>
                  <a:lnTo>
                    <a:pt x="75169" y="1347"/>
                  </a:lnTo>
                  <a:lnTo>
                    <a:pt x="57871" y="0"/>
                  </a:lnTo>
                  <a:lnTo>
                    <a:pt x="41604" y="6420"/>
                  </a:lnTo>
                  <a:lnTo>
                    <a:pt x="33991" y="11407"/>
                  </a:lnTo>
                  <a:lnTo>
                    <a:pt x="22412" y="26308"/>
                  </a:lnTo>
                  <a:lnTo>
                    <a:pt x="5447" y="64470"/>
                  </a:lnTo>
                  <a:lnTo>
                    <a:pt x="0" y="100960"/>
                  </a:lnTo>
                  <a:lnTo>
                    <a:pt x="3976" y="141407"/>
                  </a:lnTo>
                  <a:lnTo>
                    <a:pt x="8905" y="149362"/>
                  </a:lnTo>
                  <a:lnTo>
                    <a:pt x="15701" y="153496"/>
                  </a:lnTo>
                  <a:lnTo>
                    <a:pt x="23740" y="155082"/>
                  </a:lnTo>
                  <a:lnTo>
                    <a:pt x="30270" y="152629"/>
                  </a:lnTo>
                  <a:lnTo>
                    <a:pt x="40645" y="140546"/>
                  </a:lnTo>
                  <a:lnTo>
                    <a:pt x="64152" y="78334"/>
                  </a:lnTo>
                  <a:lnTo>
                    <a:pt x="71143" y="33716"/>
                  </a:lnTo>
                  <a:lnTo>
                    <a:pt x="73570" y="35454"/>
                  </a:lnTo>
                  <a:lnTo>
                    <a:pt x="96100" y="95906"/>
                  </a:lnTo>
                  <a:lnTo>
                    <a:pt x="109287" y="110266"/>
                  </a:lnTo>
                  <a:lnTo>
                    <a:pt x="130204" y="121808"/>
                  </a:lnTo>
                  <a:lnTo>
                    <a:pt x="145106" y="126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8394141" y="3985521"/>
              <a:ext cx="141937" cy="414510"/>
            </a:xfrm>
            <a:custGeom>
              <a:avLst/>
              <a:gdLst/>
              <a:ahLst/>
              <a:cxnLst/>
              <a:rect l="0" t="0" r="0" b="0"/>
              <a:pathLst>
                <a:path w="141937" h="414510">
                  <a:moveTo>
                    <a:pt x="91828" y="331163"/>
                  </a:moveTo>
                  <a:lnTo>
                    <a:pt x="97417" y="314395"/>
                  </a:lnTo>
                  <a:lnTo>
                    <a:pt x="95304" y="276021"/>
                  </a:lnTo>
                  <a:lnTo>
                    <a:pt x="87134" y="253623"/>
                  </a:lnTo>
                  <a:lnTo>
                    <a:pt x="81679" y="244375"/>
                  </a:lnTo>
                  <a:lnTo>
                    <a:pt x="73363" y="238209"/>
                  </a:lnTo>
                  <a:lnTo>
                    <a:pt x="51646" y="231358"/>
                  </a:lnTo>
                  <a:lnTo>
                    <a:pt x="41644" y="233041"/>
                  </a:lnTo>
                  <a:lnTo>
                    <a:pt x="24290" y="244269"/>
                  </a:lnTo>
                  <a:lnTo>
                    <a:pt x="6956" y="270321"/>
                  </a:lnTo>
                  <a:lnTo>
                    <a:pt x="0" y="311446"/>
                  </a:lnTo>
                  <a:lnTo>
                    <a:pt x="6056" y="368169"/>
                  </a:lnTo>
                  <a:lnTo>
                    <a:pt x="11983" y="392064"/>
                  </a:lnTo>
                  <a:lnTo>
                    <a:pt x="17540" y="401009"/>
                  </a:lnTo>
                  <a:lnTo>
                    <a:pt x="33075" y="414068"/>
                  </a:lnTo>
                  <a:lnTo>
                    <a:pt x="40961" y="414509"/>
                  </a:lnTo>
                  <a:lnTo>
                    <a:pt x="48558" y="411293"/>
                  </a:lnTo>
                  <a:lnTo>
                    <a:pt x="70428" y="390000"/>
                  </a:lnTo>
                  <a:lnTo>
                    <a:pt x="83487" y="370180"/>
                  </a:lnTo>
                  <a:lnTo>
                    <a:pt x="104522" y="316210"/>
                  </a:lnTo>
                  <a:lnTo>
                    <a:pt x="120936" y="263561"/>
                  </a:lnTo>
                  <a:lnTo>
                    <a:pt x="130088" y="203508"/>
                  </a:lnTo>
                  <a:lnTo>
                    <a:pt x="135919" y="144380"/>
                  </a:lnTo>
                  <a:lnTo>
                    <a:pt x="141936" y="89816"/>
                  </a:lnTo>
                  <a:lnTo>
                    <a:pt x="138380" y="30155"/>
                  </a:lnTo>
                  <a:lnTo>
                    <a:pt x="129675" y="9818"/>
                  </a:lnTo>
                  <a:lnTo>
                    <a:pt x="124079" y="1120"/>
                  </a:lnTo>
                  <a:lnTo>
                    <a:pt x="119178" y="0"/>
                  </a:lnTo>
                  <a:lnTo>
                    <a:pt x="114740" y="3933"/>
                  </a:lnTo>
                  <a:lnTo>
                    <a:pt x="99214" y="43866"/>
                  </a:lnTo>
                  <a:lnTo>
                    <a:pt x="93287" y="105220"/>
                  </a:lnTo>
                  <a:lnTo>
                    <a:pt x="95236" y="167426"/>
                  </a:lnTo>
                  <a:lnTo>
                    <a:pt x="100950" y="225380"/>
                  </a:lnTo>
                  <a:lnTo>
                    <a:pt x="113624" y="287596"/>
                  </a:lnTo>
                  <a:lnTo>
                    <a:pt x="123413" y="3311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8583338" y="3959922"/>
              <a:ext cx="249695" cy="449733"/>
            </a:xfrm>
            <a:custGeom>
              <a:avLst/>
              <a:gdLst/>
              <a:ahLst/>
              <a:cxnLst/>
              <a:rect l="0" t="0" r="0" b="0"/>
              <a:pathLst>
                <a:path w="249695" h="449733">
                  <a:moveTo>
                    <a:pt x="92144" y="325176"/>
                  </a:moveTo>
                  <a:lnTo>
                    <a:pt x="89024" y="282484"/>
                  </a:lnTo>
                  <a:lnTo>
                    <a:pt x="82569" y="262918"/>
                  </a:lnTo>
                  <a:lnTo>
                    <a:pt x="71901" y="246423"/>
                  </a:lnTo>
                  <a:lnTo>
                    <a:pt x="64610" y="243429"/>
                  </a:lnTo>
                  <a:lnTo>
                    <a:pt x="56240" y="243772"/>
                  </a:lnTo>
                  <a:lnTo>
                    <a:pt x="47151" y="246340"/>
                  </a:lnTo>
                  <a:lnTo>
                    <a:pt x="39922" y="251562"/>
                  </a:lnTo>
                  <a:lnTo>
                    <a:pt x="28770" y="266722"/>
                  </a:lnTo>
                  <a:lnTo>
                    <a:pt x="4696" y="325590"/>
                  </a:lnTo>
                  <a:lnTo>
                    <a:pt x="0" y="384183"/>
                  </a:lnTo>
                  <a:lnTo>
                    <a:pt x="3617" y="417692"/>
                  </a:lnTo>
                  <a:lnTo>
                    <a:pt x="8560" y="430137"/>
                  </a:lnTo>
                  <a:lnTo>
                    <a:pt x="23410" y="447084"/>
                  </a:lnTo>
                  <a:lnTo>
                    <a:pt x="31113" y="449732"/>
                  </a:lnTo>
                  <a:lnTo>
                    <a:pt x="38588" y="449158"/>
                  </a:lnTo>
                  <a:lnTo>
                    <a:pt x="45912" y="446435"/>
                  </a:lnTo>
                  <a:lnTo>
                    <a:pt x="60287" y="430932"/>
                  </a:lnTo>
                  <a:lnTo>
                    <a:pt x="78416" y="395896"/>
                  </a:lnTo>
                  <a:lnTo>
                    <a:pt x="98742" y="336699"/>
                  </a:lnTo>
                  <a:lnTo>
                    <a:pt x="108396" y="300904"/>
                  </a:lnTo>
                  <a:lnTo>
                    <a:pt x="112947" y="247405"/>
                  </a:lnTo>
                  <a:lnTo>
                    <a:pt x="120015" y="189439"/>
                  </a:lnTo>
                  <a:lnTo>
                    <a:pt x="122629" y="139249"/>
                  </a:lnTo>
                  <a:lnTo>
                    <a:pt x="122233" y="83303"/>
                  </a:lnTo>
                  <a:lnTo>
                    <a:pt x="115331" y="21292"/>
                  </a:lnTo>
                  <a:lnTo>
                    <a:pt x="112977" y="604"/>
                  </a:lnTo>
                  <a:lnTo>
                    <a:pt x="110712" y="0"/>
                  </a:lnTo>
                  <a:lnTo>
                    <a:pt x="108033" y="3107"/>
                  </a:lnTo>
                  <a:lnTo>
                    <a:pt x="103731" y="42885"/>
                  </a:lnTo>
                  <a:lnTo>
                    <a:pt x="99763" y="99616"/>
                  </a:lnTo>
                  <a:lnTo>
                    <a:pt x="93648" y="162078"/>
                  </a:lnTo>
                  <a:lnTo>
                    <a:pt x="92590" y="221478"/>
                  </a:lnTo>
                  <a:lnTo>
                    <a:pt x="86687" y="277943"/>
                  </a:lnTo>
                  <a:lnTo>
                    <a:pt x="83787" y="339850"/>
                  </a:lnTo>
                  <a:lnTo>
                    <a:pt x="87650" y="364453"/>
                  </a:lnTo>
                  <a:lnTo>
                    <a:pt x="89148" y="366568"/>
                  </a:lnTo>
                  <a:lnTo>
                    <a:pt x="101456" y="313968"/>
                  </a:lnTo>
                  <a:lnTo>
                    <a:pt x="112270" y="293288"/>
                  </a:lnTo>
                  <a:lnTo>
                    <a:pt x="127995" y="278639"/>
                  </a:lnTo>
                  <a:lnTo>
                    <a:pt x="147852" y="269398"/>
                  </a:lnTo>
                  <a:lnTo>
                    <a:pt x="198727" y="263465"/>
                  </a:lnTo>
                  <a:lnTo>
                    <a:pt x="223742" y="260314"/>
                  </a:lnTo>
                  <a:lnTo>
                    <a:pt x="242658" y="251115"/>
                  </a:lnTo>
                  <a:lnTo>
                    <a:pt x="247469" y="243047"/>
                  </a:lnTo>
                  <a:lnTo>
                    <a:pt x="249694" y="221604"/>
                  </a:lnTo>
                  <a:lnTo>
                    <a:pt x="246311" y="211674"/>
                  </a:lnTo>
                  <a:lnTo>
                    <a:pt x="233192" y="194403"/>
                  </a:lnTo>
                  <a:lnTo>
                    <a:pt x="224780" y="190031"/>
                  </a:lnTo>
                  <a:lnTo>
                    <a:pt x="206075" y="188293"/>
                  </a:lnTo>
                  <a:lnTo>
                    <a:pt x="175814" y="199480"/>
                  </a:lnTo>
                  <a:lnTo>
                    <a:pt x="161306" y="214329"/>
                  </a:lnTo>
                  <a:lnTo>
                    <a:pt x="142461" y="252458"/>
                  </a:lnTo>
                  <a:lnTo>
                    <a:pt x="141023" y="276089"/>
                  </a:lnTo>
                  <a:lnTo>
                    <a:pt x="149632" y="323799"/>
                  </a:lnTo>
                  <a:lnTo>
                    <a:pt x="162147" y="342502"/>
                  </a:lnTo>
                  <a:lnTo>
                    <a:pt x="170398" y="350764"/>
                  </a:lnTo>
                  <a:lnTo>
                    <a:pt x="179408" y="355103"/>
                  </a:lnTo>
                  <a:lnTo>
                    <a:pt x="198778" y="356805"/>
                  </a:lnTo>
                  <a:lnTo>
                    <a:pt x="212847" y="353661"/>
                  </a:lnTo>
                  <a:lnTo>
                    <a:pt x="229014" y="3462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8866982" y="4137699"/>
              <a:ext cx="113827" cy="191578"/>
            </a:xfrm>
            <a:custGeom>
              <a:avLst/>
              <a:gdLst/>
              <a:ahLst/>
              <a:cxnLst/>
              <a:rect l="0" t="0" r="0" b="0"/>
              <a:pathLst>
                <a:path w="113827" h="191578">
                  <a:moveTo>
                    <a:pt x="8541" y="52643"/>
                  </a:moveTo>
                  <a:lnTo>
                    <a:pt x="15777" y="80199"/>
                  </a:lnTo>
                  <a:lnTo>
                    <a:pt x="18419" y="136421"/>
                  </a:lnTo>
                  <a:lnTo>
                    <a:pt x="25050" y="191577"/>
                  </a:lnTo>
                  <a:lnTo>
                    <a:pt x="24226" y="190889"/>
                  </a:lnTo>
                  <a:lnTo>
                    <a:pt x="8070" y="134218"/>
                  </a:lnTo>
                  <a:lnTo>
                    <a:pt x="0" y="80195"/>
                  </a:lnTo>
                  <a:lnTo>
                    <a:pt x="4191" y="44039"/>
                  </a:lnTo>
                  <a:lnTo>
                    <a:pt x="12847" y="25032"/>
                  </a:lnTo>
                  <a:lnTo>
                    <a:pt x="18431" y="16688"/>
                  </a:lnTo>
                  <a:lnTo>
                    <a:pt x="26833" y="11126"/>
                  </a:lnTo>
                  <a:lnTo>
                    <a:pt x="61014" y="3297"/>
                  </a:lnTo>
                  <a:lnTo>
                    <a:pt x="11382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8949223" y="3969243"/>
              <a:ext cx="176423" cy="621183"/>
            </a:xfrm>
            <a:custGeom>
              <a:avLst/>
              <a:gdLst/>
              <a:ahLst/>
              <a:cxnLst/>
              <a:rect l="0" t="0" r="0" b="0"/>
              <a:pathLst>
                <a:path w="176423" h="621183">
                  <a:moveTo>
                    <a:pt x="0" y="0"/>
                  </a:moveTo>
                  <a:lnTo>
                    <a:pt x="16767" y="5589"/>
                  </a:lnTo>
                  <a:lnTo>
                    <a:pt x="43962" y="25833"/>
                  </a:lnTo>
                  <a:lnTo>
                    <a:pt x="95000" y="88901"/>
                  </a:lnTo>
                  <a:lnTo>
                    <a:pt x="125740" y="144163"/>
                  </a:lnTo>
                  <a:lnTo>
                    <a:pt x="146857" y="199616"/>
                  </a:lnTo>
                  <a:lnTo>
                    <a:pt x="164875" y="252628"/>
                  </a:lnTo>
                  <a:lnTo>
                    <a:pt x="174284" y="287763"/>
                  </a:lnTo>
                  <a:lnTo>
                    <a:pt x="176422" y="337557"/>
                  </a:lnTo>
                  <a:lnTo>
                    <a:pt x="164147" y="398782"/>
                  </a:lnTo>
                  <a:lnTo>
                    <a:pt x="136279" y="456411"/>
                  </a:lnTo>
                  <a:lnTo>
                    <a:pt x="113964" y="500897"/>
                  </a:lnTo>
                  <a:lnTo>
                    <a:pt x="59589" y="561346"/>
                  </a:lnTo>
                  <a:lnTo>
                    <a:pt x="0" y="6211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45"/>
          <p:cNvGrpSpPr/>
          <p:nvPr/>
        </p:nvGrpSpPr>
        <p:grpSpPr>
          <a:xfrm>
            <a:off x="389554" y="411579"/>
            <a:ext cx="8735780" cy="704442"/>
            <a:chOff x="389554" y="411579"/>
            <a:chExt cx="8735780" cy="704442"/>
          </a:xfrm>
        </p:grpSpPr>
        <p:sp>
          <p:nvSpPr>
            <p:cNvPr id="2" name="Freeform 1"/>
            <p:cNvSpPr/>
            <p:nvPr/>
          </p:nvSpPr>
          <p:spPr>
            <a:xfrm>
              <a:off x="463253" y="411579"/>
              <a:ext cx="368499" cy="535986"/>
            </a:xfrm>
            <a:custGeom>
              <a:avLst/>
              <a:gdLst/>
              <a:ahLst/>
              <a:cxnLst/>
              <a:rect l="0" t="0" r="0" b="0"/>
              <a:pathLst>
                <a:path w="368499" h="535986">
                  <a:moveTo>
                    <a:pt x="0" y="462286"/>
                  </a:moveTo>
                  <a:lnTo>
                    <a:pt x="14655" y="407145"/>
                  </a:lnTo>
                  <a:lnTo>
                    <a:pt x="27028" y="347842"/>
                  </a:lnTo>
                  <a:lnTo>
                    <a:pt x="32575" y="292286"/>
                  </a:lnTo>
                  <a:lnTo>
                    <a:pt x="47997" y="238260"/>
                  </a:lnTo>
                  <a:lnTo>
                    <a:pt x="66214" y="187548"/>
                  </a:lnTo>
                  <a:lnTo>
                    <a:pt x="83443" y="131546"/>
                  </a:lnTo>
                  <a:lnTo>
                    <a:pt x="92522" y="70441"/>
                  </a:lnTo>
                  <a:lnTo>
                    <a:pt x="95607" y="64186"/>
                  </a:lnTo>
                  <a:lnTo>
                    <a:pt x="100003" y="63525"/>
                  </a:lnTo>
                  <a:lnTo>
                    <a:pt x="105273" y="66594"/>
                  </a:lnTo>
                  <a:lnTo>
                    <a:pt x="114249" y="82482"/>
                  </a:lnTo>
                  <a:lnTo>
                    <a:pt x="120967" y="107481"/>
                  </a:lnTo>
                  <a:lnTo>
                    <a:pt x="125920" y="157507"/>
                  </a:lnTo>
                  <a:lnTo>
                    <a:pt x="140787" y="218816"/>
                  </a:lnTo>
                  <a:lnTo>
                    <a:pt x="151029" y="251326"/>
                  </a:lnTo>
                  <a:lnTo>
                    <a:pt x="164221" y="266361"/>
                  </a:lnTo>
                  <a:lnTo>
                    <a:pt x="172651" y="272008"/>
                  </a:lnTo>
                  <a:lnTo>
                    <a:pt x="181782" y="273432"/>
                  </a:lnTo>
                  <a:lnTo>
                    <a:pt x="201285" y="268777"/>
                  </a:lnTo>
                  <a:lnTo>
                    <a:pt x="226406" y="253001"/>
                  </a:lnTo>
                  <a:lnTo>
                    <a:pt x="248668" y="222331"/>
                  </a:lnTo>
                  <a:lnTo>
                    <a:pt x="269915" y="170046"/>
                  </a:lnTo>
                  <a:lnTo>
                    <a:pt x="292309" y="111538"/>
                  </a:lnTo>
                  <a:lnTo>
                    <a:pt x="308345" y="49591"/>
                  </a:lnTo>
                  <a:lnTo>
                    <a:pt x="315542" y="483"/>
                  </a:lnTo>
                  <a:lnTo>
                    <a:pt x="317986" y="0"/>
                  </a:lnTo>
                  <a:lnTo>
                    <a:pt x="320785" y="3187"/>
                  </a:lnTo>
                  <a:lnTo>
                    <a:pt x="325278" y="41923"/>
                  </a:lnTo>
                  <a:lnTo>
                    <a:pt x="326165" y="100874"/>
                  </a:lnTo>
                  <a:lnTo>
                    <a:pt x="326319" y="152820"/>
                  </a:lnTo>
                  <a:lnTo>
                    <a:pt x="331960" y="206704"/>
                  </a:lnTo>
                  <a:lnTo>
                    <a:pt x="337104" y="261889"/>
                  </a:lnTo>
                  <a:lnTo>
                    <a:pt x="343858" y="315561"/>
                  </a:lnTo>
                  <a:lnTo>
                    <a:pt x="347549" y="363310"/>
                  </a:lnTo>
                  <a:lnTo>
                    <a:pt x="354362" y="415152"/>
                  </a:lnTo>
                  <a:lnTo>
                    <a:pt x="358070" y="470937"/>
                  </a:lnTo>
                  <a:lnTo>
                    <a:pt x="366092" y="516767"/>
                  </a:lnTo>
                  <a:lnTo>
                    <a:pt x="368498" y="535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15979" y="685458"/>
              <a:ext cx="116608" cy="225453"/>
            </a:xfrm>
            <a:custGeom>
              <a:avLst/>
              <a:gdLst/>
              <a:ahLst/>
              <a:cxnLst/>
              <a:rect l="0" t="0" r="0" b="0"/>
              <a:pathLst>
                <a:path w="116608" h="225453">
                  <a:moveTo>
                    <a:pt x="0" y="135764"/>
                  </a:moveTo>
                  <a:lnTo>
                    <a:pt x="11178" y="118997"/>
                  </a:lnTo>
                  <a:lnTo>
                    <a:pt x="26025" y="107645"/>
                  </a:lnTo>
                  <a:lnTo>
                    <a:pt x="84664" y="71973"/>
                  </a:lnTo>
                  <a:lnTo>
                    <a:pt x="103139" y="57110"/>
                  </a:lnTo>
                  <a:lnTo>
                    <a:pt x="115250" y="38806"/>
                  </a:lnTo>
                  <a:lnTo>
                    <a:pt x="116607" y="29011"/>
                  </a:lnTo>
                  <a:lnTo>
                    <a:pt x="111877" y="8770"/>
                  </a:lnTo>
                  <a:lnTo>
                    <a:pt x="105000" y="3138"/>
                  </a:lnTo>
                  <a:lnTo>
                    <a:pt x="84881" y="0"/>
                  </a:lnTo>
                  <a:lnTo>
                    <a:pt x="63461" y="5625"/>
                  </a:lnTo>
                  <a:lnTo>
                    <a:pt x="43413" y="17093"/>
                  </a:lnTo>
                  <a:lnTo>
                    <a:pt x="20142" y="43281"/>
                  </a:lnTo>
                  <a:lnTo>
                    <a:pt x="9732" y="63075"/>
                  </a:lnTo>
                  <a:lnTo>
                    <a:pt x="1922" y="113954"/>
                  </a:lnTo>
                  <a:lnTo>
                    <a:pt x="2909" y="159848"/>
                  </a:lnTo>
                  <a:lnTo>
                    <a:pt x="16980" y="195543"/>
                  </a:lnTo>
                  <a:lnTo>
                    <a:pt x="29383" y="213415"/>
                  </a:lnTo>
                  <a:lnTo>
                    <a:pt x="38306" y="219117"/>
                  </a:lnTo>
                  <a:lnTo>
                    <a:pt x="60699" y="225452"/>
                  </a:lnTo>
                  <a:lnTo>
                    <a:pt x="70881" y="224802"/>
                  </a:lnTo>
                  <a:lnTo>
                    <a:pt x="105285" y="2094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05492" y="715937"/>
              <a:ext cx="126343" cy="182571"/>
            </a:xfrm>
            <a:custGeom>
              <a:avLst/>
              <a:gdLst/>
              <a:ahLst/>
              <a:cxnLst/>
              <a:rect l="0" t="0" r="0" b="0"/>
              <a:pathLst>
                <a:path w="126343" h="182571">
                  <a:moveTo>
                    <a:pt x="0" y="94757"/>
                  </a:moveTo>
                  <a:lnTo>
                    <a:pt x="0" y="117114"/>
                  </a:lnTo>
                  <a:lnTo>
                    <a:pt x="23719" y="179099"/>
                  </a:lnTo>
                  <a:lnTo>
                    <a:pt x="25171" y="182570"/>
                  </a:lnTo>
                  <a:lnTo>
                    <a:pt x="6631" y="119661"/>
                  </a:lnTo>
                  <a:lnTo>
                    <a:pt x="2480" y="66054"/>
                  </a:lnTo>
                  <a:lnTo>
                    <a:pt x="6171" y="38326"/>
                  </a:lnTo>
                  <a:lnTo>
                    <a:pt x="17950" y="16644"/>
                  </a:lnTo>
                  <a:lnTo>
                    <a:pt x="26005" y="7587"/>
                  </a:lnTo>
                  <a:lnTo>
                    <a:pt x="36054" y="2718"/>
                  </a:lnTo>
                  <a:lnTo>
                    <a:pt x="99316" y="12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16062" y="747523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10528" y="0"/>
                  </a:moveTo>
                  <a:lnTo>
                    <a:pt x="3293" y="27556"/>
                  </a:lnTo>
                  <a:lnTo>
                    <a:pt x="650" y="83779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26590" y="64223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54801" y="463916"/>
              <a:ext cx="145080" cy="472947"/>
            </a:xfrm>
            <a:custGeom>
              <a:avLst/>
              <a:gdLst/>
              <a:ahLst/>
              <a:cxnLst/>
              <a:rect l="0" t="0" r="0" b="0"/>
              <a:pathLst>
                <a:path w="145080" h="472947">
                  <a:moveTo>
                    <a:pt x="92888" y="378363"/>
                  </a:moveTo>
                  <a:lnTo>
                    <a:pt x="92888" y="319746"/>
                  </a:lnTo>
                  <a:lnTo>
                    <a:pt x="87299" y="284956"/>
                  </a:lnTo>
                  <a:lnTo>
                    <a:pt x="72644" y="258010"/>
                  </a:lnTo>
                  <a:lnTo>
                    <a:pt x="65354" y="254844"/>
                  </a:lnTo>
                  <a:lnTo>
                    <a:pt x="56985" y="255073"/>
                  </a:lnTo>
                  <a:lnTo>
                    <a:pt x="39496" y="261566"/>
                  </a:lnTo>
                  <a:lnTo>
                    <a:pt x="23925" y="272251"/>
                  </a:lnTo>
                  <a:lnTo>
                    <a:pt x="12325" y="291038"/>
                  </a:lnTo>
                  <a:lnTo>
                    <a:pt x="4439" y="316156"/>
                  </a:lnTo>
                  <a:lnTo>
                    <a:pt x="0" y="363181"/>
                  </a:lnTo>
                  <a:lnTo>
                    <a:pt x="1025" y="411819"/>
                  </a:lnTo>
                  <a:lnTo>
                    <a:pt x="15106" y="448328"/>
                  </a:lnTo>
                  <a:lnTo>
                    <a:pt x="27513" y="466390"/>
                  </a:lnTo>
                  <a:lnTo>
                    <a:pt x="36436" y="470973"/>
                  </a:lnTo>
                  <a:lnTo>
                    <a:pt x="58829" y="472946"/>
                  </a:lnTo>
                  <a:lnTo>
                    <a:pt x="69012" y="469494"/>
                  </a:lnTo>
                  <a:lnTo>
                    <a:pt x="86566" y="456301"/>
                  </a:lnTo>
                  <a:lnTo>
                    <a:pt x="109602" y="423553"/>
                  </a:lnTo>
                  <a:lnTo>
                    <a:pt x="129941" y="360990"/>
                  </a:lnTo>
                  <a:lnTo>
                    <a:pt x="140391" y="302636"/>
                  </a:lnTo>
                  <a:lnTo>
                    <a:pt x="144007" y="240892"/>
                  </a:lnTo>
                  <a:lnTo>
                    <a:pt x="145079" y="179314"/>
                  </a:lnTo>
                  <a:lnTo>
                    <a:pt x="144227" y="123504"/>
                  </a:lnTo>
                  <a:lnTo>
                    <a:pt x="137085" y="71092"/>
                  </a:lnTo>
                  <a:lnTo>
                    <a:pt x="124192" y="13988"/>
                  </a:lnTo>
                  <a:lnTo>
                    <a:pt x="120776" y="2085"/>
                  </a:lnTo>
                  <a:lnTo>
                    <a:pt x="118499" y="0"/>
                  </a:lnTo>
                  <a:lnTo>
                    <a:pt x="107109" y="63399"/>
                  </a:lnTo>
                  <a:lnTo>
                    <a:pt x="104510" y="117365"/>
                  </a:lnTo>
                  <a:lnTo>
                    <a:pt x="104910" y="168579"/>
                  </a:lnTo>
                  <a:lnTo>
                    <a:pt x="111814" y="224751"/>
                  </a:lnTo>
                  <a:lnTo>
                    <a:pt x="116433" y="274357"/>
                  </a:lnTo>
                  <a:lnTo>
                    <a:pt x="128474" y="332342"/>
                  </a:lnTo>
                  <a:lnTo>
                    <a:pt x="135002" y="3888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05616" y="747523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5589" y="58617"/>
                  </a:lnTo>
                  <a:lnTo>
                    <a:pt x="18211" y="117308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37202" y="631709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12165" y="674569"/>
              <a:ext cx="198779" cy="220670"/>
            </a:xfrm>
            <a:custGeom>
              <a:avLst/>
              <a:gdLst/>
              <a:ahLst/>
              <a:cxnLst/>
              <a:rect l="0" t="0" r="0" b="0"/>
              <a:pathLst>
                <a:path w="198779" h="220670">
                  <a:moveTo>
                    <a:pt x="82964" y="125596"/>
                  </a:moveTo>
                  <a:lnTo>
                    <a:pt x="94143" y="114418"/>
                  </a:lnTo>
                  <a:lnTo>
                    <a:pt x="99631" y="96452"/>
                  </a:lnTo>
                  <a:lnTo>
                    <a:pt x="99601" y="56909"/>
                  </a:lnTo>
                  <a:lnTo>
                    <a:pt x="93868" y="28388"/>
                  </a:lnTo>
                  <a:lnTo>
                    <a:pt x="83521" y="7913"/>
                  </a:lnTo>
                  <a:lnTo>
                    <a:pt x="76316" y="2687"/>
                  </a:lnTo>
                  <a:lnTo>
                    <a:pt x="68004" y="373"/>
                  </a:lnTo>
                  <a:lnTo>
                    <a:pt x="58952" y="0"/>
                  </a:lnTo>
                  <a:lnTo>
                    <a:pt x="42657" y="5825"/>
                  </a:lnTo>
                  <a:lnTo>
                    <a:pt x="27615" y="17382"/>
                  </a:lnTo>
                  <a:lnTo>
                    <a:pt x="13131" y="34217"/>
                  </a:lnTo>
                  <a:lnTo>
                    <a:pt x="5134" y="59637"/>
                  </a:lnTo>
                  <a:lnTo>
                    <a:pt x="0" y="118027"/>
                  </a:lnTo>
                  <a:lnTo>
                    <a:pt x="156" y="173451"/>
                  </a:lnTo>
                  <a:lnTo>
                    <a:pt x="4436" y="197168"/>
                  </a:lnTo>
                  <a:lnTo>
                    <a:pt x="9555" y="206066"/>
                  </a:lnTo>
                  <a:lnTo>
                    <a:pt x="24602" y="219072"/>
                  </a:lnTo>
                  <a:lnTo>
                    <a:pt x="32357" y="220669"/>
                  </a:lnTo>
                  <a:lnTo>
                    <a:pt x="39868" y="219394"/>
                  </a:lnTo>
                  <a:lnTo>
                    <a:pt x="54452" y="211738"/>
                  </a:lnTo>
                  <a:lnTo>
                    <a:pt x="68732" y="200536"/>
                  </a:lnTo>
                  <a:lnTo>
                    <a:pt x="84336" y="175487"/>
                  </a:lnTo>
                  <a:lnTo>
                    <a:pt x="107343" y="114826"/>
                  </a:lnTo>
                  <a:lnTo>
                    <a:pt x="109745" y="112567"/>
                  </a:lnTo>
                  <a:lnTo>
                    <a:pt x="111347" y="115740"/>
                  </a:lnTo>
                  <a:lnTo>
                    <a:pt x="119506" y="148866"/>
                  </a:lnTo>
                  <a:lnTo>
                    <a:pt x="134606" y="178894"/>
                  </a:lnTo>
                  <a:lnTo>
                    <a:pt x="150370" y="193348"/>
                  </a:lnTo>
                  <a:lnTo>
                    <a:pt x="159486" y="198840"/>
                  </a:lnTo>
                  <a:lnTo>
                    <a:pt x="167904" y="201332"/>
                  </a:lnTo>
                  <a:lnTo>
                    <a:pt x="198778" y="1992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34143" y="658188"/>
              <a:ext cx="187371" cy="226206"/>
            </a:xfrm>
            <a:custGeom>
              <a:avLst/>
              <a:gdLst/>
              <a:ahLst/>
              <a:cxnLst/>
              <a:rect l="0" t="0" r="0" b="0"/>
              <a:pathLst>
                <a:path w="187371" h="226206">
                  <a:moveTo>
                    <a:pt x="8385" y="78806"/>
                  </a:moveTo>
                  <a:lnTo>
                    <a:pt x="52" y="116284"/>
                  </a:lnTo>
                  <a:lnTo>
                    <a:pt x="3879" y="173297"/>
                  </a:lnTo>
                  <a:lnTo>
                    <a:pt x="7495" y="221950"/>
                  </a:lnTo>
                  <a:lnTo>
                    <a:pt x="6951" y="200638"/>
                  </a:lnTo>
                  <a:lnTo>
                    <a:pt x="0" y="147802"/>
                  </a:lnTo>
                  <a:lnTo>
                    <a:pt x="3869" y="86976"/>
                  </a:lnTo>
                  <a:lnTo>
                    <a:pt x="17068" y="32240"/>
                  </a:lnTo>
                  <a:lnTo>
                    <a:pt x="28232" y="12877"/>
                  </a:lnTo>
                  <a:lnTo>
                    <a:pt x="36824" y="6777"/>
                  </a:lnTo>
                  <a:lnTo>
                    <a:pt x="58849" y="0"/>
                  </a:lnTo>
                  <a:lnTo>
                    <a:pt x="68934" y="532"/>
                  </a:lnTo>
                  <a:lnTo>
                    <a:pt x="86378" y="7363"/>
                  </a:lnTo>
                  <a:lnTo>
                    <a:pt x="114942" y="35541"/>
                  </a:lnTo>
                  <a:lnTo>
                    <a:pt x="147630" y="88154"/>
                  </a:lnTo>
                  <a:lnTo>
                    <a:pt x="173497" y="147420"/>
                  </a:lnTo>
                  <a:lnTo>
                    <a:pt x="183259" y="185704"/>
                  </a:lnTo>
                  <a:lnTo>
                    <a:pt x="187370" y="2262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86272" y="617268"/>
              <a:ext cx="173917" cy="267126"/>
            </a:xfrm>
            <a:custGeom>
              <a:avLst/>
              <a:gdLst/>
              <a:ahLst/>
              <a:cxnLst/>
              <a:rect l="0" t="0" r="0" b="0"/>
              <a:pathLst>
                <a:path w="173917" h="267126">
                  <a:moveTo>
                    <a:pt x="156339" y="24970"/>
                  </a:moveTo>
                  <a:lnTo>
                    <a:pt x="145160" y="13791"/>
                  </a:lnTo>
                  <a:lnTo>
                    <a:pt x="115852" y="1251"/>
                  </a:lnTo>
                  <a:lnTo>
                    <a:pt x="93891" y="0"/>
                  </a:lnTo>
                  <a:lnTo>
                    <a:pt x="72432" y="4514"/>
                  </a:lnTo>
                  <a:lnTo>
                    <a:pt x="41790" y="20209"/>
                  </a:lnTo>
                  <a:lnTo>
                    <a:pt x="17374" y="40847"/>
                  </a:lnTo>
                  <a:lnTo>
                    <a:pt x="2550" y="58932"/>
                  </a:lnTo>
                  <a:lnTo>
                    <a:pt x="0" y="67499"/>
                  </a:lnTo>
                  <a:lnTo>
                    <a:pt x="641" y="75549"/>
                  </a:lnTo>
                  <a:lnTo>
                    <a:pt x="3407" y="83256"/>
                  </a:lnTo>
                  <a:lnTo>
                    <a:pt x="9931" y="88394"/>
                  </a:lnTo>
                  <a:lnTo>
                    <a:pt x="67071" y="102905"/>
                  </a:lnTo>
                  <a:lnTo>
                    <a:pt x="120465" y="117530"/>
                  </a:lnTo>
                  <a:lnTo>
                    <a:pt x="143904" y="128889"/>
                  </a:lnTo>
                  <a:lnTo>
                    <a:pt x="159781" y="144856"/>
                  </a:lnTo>
                  <a:lnTo>
                    <a:pt x="165653" y="154027"/>
                  </a:lnTo>
                  <a:lnTo>
                    <a:pt x="173916" y="194880"/>
                  </a:lnTo>
                  <a:lnTo>
                    <a:pt x="169610" y="217859"/>
                  </a:lnTo>
                  <a:lnTo>
                    <a:pt x="165187" y="227262"/>
                  </a:lnTo>
                  <a:lnTo>
                    <a:pt x="150913" y="240830"/>
                  </a:lnTo>
                  <a:lnTo>
                    <a:pt x="120026" y="255045"/>
                  </a:lnTo>
                  <a:lnTo>
                    <a:pt x="81239" y="263546"/>
                  </a:lnTo>
                  <a:lnTo>
                    <a:pt x="40525" y="2671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89554" y="947564"/>
              <a:ext cx="2032001" cy="105286"/>
            </a:xfrm>
            <a:custGeom>
              <a:avLst/>
              <a:gdLst/>
              <a:ahLst/>
              <a:cxnLst/>
              <a:rect l="0" t="0" r="0" b="0"/>
              <a:pathLst>
                <a:path w="2032001" h="105286">
                  <a:moveTo>
                    <a:pt x="2032000" y="31586"/>
                  </a:moveTo>
                  <a:lnTo>
                    <a:pt x="1973383" y="25997"/>
                  </a:lnTo>
                  <a:lnTo>
                    <a:pt x="1921825" y="22521"/>
                  </a:lnTo>
                  <a:lnTo>
                    <a:pt x="1863228" y="14111"/>
                  </a:lnTo>
                  <a:lnTo>
                    <a:pt x="1811198" y="10420"/>
                  </a:lnTo>
                  <a:lnTo>
                    <a:pt x="1757278" y="2405"/>
                  </a:lnTo>
                  <a:lnTo>
                    <a:pt x="1706495" y="713"/>
                  </a:lnTo>
                  <a:lnTo>
                    <a:pt x="1648945" y="211"/>
                  </a:lnTo>
                  <a:lnTo>
                    <a:pt x="1587578" y="42"/>
                  </a:lnTo>
                  <a:lnTo>
                    <a:pt x="1538971" y="13"/>
                  </a:lnTo>
                  <a:lnTo>
                    <a:pt x="1477380" y="3"/>
                  </a:lnTo>
                  <a:lnTo>
                    <a:pt x="1428461" y="1"/>
                  </a:lnTo>
                  <a:lnTo>
                    <a:pt x="1366297" y="1"/>
                  </a:lnTo>
                  <a:lnTo>
                    <a:pt x="1315349" y="0"/>
                  </a:lnTo>
                  <a:lnTo>
                    <a:pt x="1263208" y="3120"/>
                  </a:lnTo>
                  <a:lnTo>
                    <a:pt x="1210714" y="8334"/>
                  </a:lnTo>
                  <a:lnTo>
                    <a:pt x="1158116" y="9878"/>
                  </a:lnTo>
                  <a:lnTo>
                    <a:pt x="1105487" y="13456"/>
                  </a:lnTo>
                  <a:lnTo>
                    <a:pt x="1052848" y="18805"/>
                  </a:lnTo>
                  <a:lnTo>
                    <a:pt x="1000207" y="20390"/>
                  </a:lnTo>
                  <a:lnTo>
                    <a:pt x="947565" y="20860"/>
                  </a:lnTo>
                  <a:lnTo>
                    <a:pt x="894922" y="24118"/>
                  </a:lnTo>
                  <a:lnTo>
                    <a:pt x="842280" y="29373"/>
                  </a:lnTo>
                  <a:lnTo>
                    <a:pt x="789637" y="34050"/>
                  </a:lnTo>
                  <a:lnTo>
                    <a:pt x="733875" y="39725"/>
                  </a:lnTo>
                  <a:lnTo>
                    <a:pt x="676019" y="44526"/>
                  </a:lnTo>
                  <a:lnTo>
                    <a:pt x="621832" y="50238"/>
                  </a:lnTo>
                  <a:lnTo>
                    <a:pt x="568732" y="51930"/>
                  </a:lnTo>
                  <a:lnTo>
                    <a:pt x="519073" y="55551"/>
                  </a:lnTo>
                  <a:lnTo>
                    <a:pt x="471604" y="60913"/>
                  </a:lnTo>
                  <a:lnTo>
                    <a:pt x="408751" y="62725"/>
                  </a:lnTo>
                  <a:lnTo>
                    <a:pt x="359887" y="68628"/>
                  </a:lnTo>
                  <a:lnTo>
                    <a:pt x="308364" y="72197"/>
                  </a:lnTo>
                  <a:lnTo>
                    <a:pt x="245788" y="74573"/>
                  </a:lnTo>
                  <a:lnTo>
                    <a:pt x="196698" y="80848"/>
                  </a:lnTo>
                  <a:lnTo>
                    <a:pt x="137597" y="86680"/>
                  </a:lnTo>
                  <a:lnTo>
                    <a:pt x="80862" y="93161"/>
                  </a:lnTo>
                  <a:lnTo>
                    <a:pt x="25120" y="10288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95295" y="747523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51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84849" y="536953"/>
              <a:ext cx="10530" cy="431669"/>
            </a:xfrm>
            <a:custGeom>
              <a:avLst/>
              <a:gdLst/>
              <a:ahLst/>
              <a:cxnLst/>
              <a:rect l="0" t="0" r="0" b="0"/>
              <a:pathLst>
                <a:path w="10530" h="431669">
                  <a:moveTo>
                    <a:pt x="10529" y="0"/>
                  </a:moveTo>
                  <a:lnTo>
                    <a:pt x="10529" y="52050"/>
                  </a:lnTo>
                  <a:lnTo>
                    <a:pt x="10529" y="111349"/>
                  </a:lnTo>
                  <a:lnTo>
                    <a:pt x="10529" y="157113"/>
                  </a:lnTo>
                  <a:lnTo>
                    <a:pt x="10529" y="204749"/>
                  </a:lnTo>
                  <a:lnTo>
                    <a:pt x="10529" y="250097"/>
                  </a:lnTo>
                  <a:lnTo>
                    <a:pt x="10529" y="311969"/>
                  </a:lnTo>
                  <a:lnTo>
                    <a:pt x="4939" y="374099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16393" y="466683"/>
              <a:ext cx="368498" cy="449297"/>
            </a:xfrm>
            <a:custGeom>
              <a:avLst/>
              <a:gdLst/>
              <a:ahLst/>
              <a:cxnLst/>
              <a:rect l="0" t="0" r="0" b="0"/>
              <a:pathLst>
                <a:path w="368498" h="449297">
                  <a:moveTo>
                    <a:pt x="0" y="112384"/>
                  </a:moveTo>
                  <a:lnTo>
                    <a:pt x="9576" y="73866"/>
                  </a:lnTo>
                  <a:lnTo>
                    <a:pt x="20244" y="55880"/>
                  </a:lnTo>
                  <a:lnTo>
                    <a:pt x="44993" y="32601"/>
                  </a:lnTo>
                  <a:lnTo>
                    <a:pt x="85966" y="12180"/>
                  </a:lnTo>
                  <a:lnTo>
                    <a:pt x="137907" y="0"/>
                  </a:lnTo>
                  <a:lnTo>
                    <a:pt x="179292" y="706"/>
                  </a:lnTo>
                  <a:lnTo>
                    <a:pt x="241980" y="15832"/>
                  </a:lnTo>
                  <a:lnTo>
                    <a:pt x="289217" y="39716"/>
                  </a:lnTo>
                  <a:lnTo>
                    <a:pt x="314202" y="63167"/>
                  </a:lnTo>
                  <a:lnTo>
                    <a:pt x="333303" y="92342"/>
                  </a:lnTo>
                  <a:lnTo>
                    <a:pt x="341157" y="114005"/>
                  </a:lnTo>
                  <a:lnTo>
                    <a:pt x="344648" y="139231"/>
                  </a:lnTo>
                  <a:lnTo>
                    <a:pt x="339960" y="162920"/>
                  </a:lnTo>
                  <a:lnTo>
                    <a:pt x="324167" y="192868"/>
                  </a:lnTo>
                  <a:lnTo>
                    <a:pt x="310191" y="207816"/>
                  </a:lnTo>
                  <a:lnTo>
                    <a:pt x="252187" y="234659"/>
                  </a:lnTo>
                  <a:lnTo>
                    <a:pt x="222121" y="246750"/>
                  </a:lnTo>
                  <a:lnTo>
                    <a:pt x="205565" y="258280"/>
                  </a:lnTo>
                  <a:lnTo>
                    <a:pt x="202554" y="265800"/>
                  </a:lnTo>
                  <a:lnTo>
                    <a:pt x="202886" y="274323"/>
                  </a:lnTo>
                  <a:lnTo>
                    <a:pt x="214532" y="303085"/>
                  </a:lnTo>
                  <a:lnTo>
                    <a:pt x="256152" y="359958"/>
                  </a:lnTo>
                  <a:lnTo>
                    <a:pt x="295483" y="400583"/>
                  </a:lnTo>
                  <a:lnTo>
                    <a:pt x="344411" y="435241"/>
                  </a:lnTo>
                  <a:lnTo>
                    <a:pt x="368497" y="4492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84891" y="705409"/>
              <a:ext cx="133838" cy="209096"/>
            </a:xfrm>
            <a:custGeom>
              <a:avLst/>
              <a:gdLst/>
              <a:ahLst/>
              <a:cxnLst/>
              <a:rect l="0" t="0" r="0" b="0"/>
              <a:pathLst>
                <a:path w="133838" h="209096">
                  <a:moveTo>
                    <a:pt x="0" y="21057"/>
                  </a:moveTo>
                  <a:lnTo>
                    <a:pt x="0" y="75201"/>
                  </a:lnTo>
                  <a:lnTo>
                    <a:pt x="0" y="130148"/>
                  </a:lnTo>
                  <a:lnTo>
                    <a:pt x="19786" y="188628"/>
                  </a:lnTo>
                  <a:lnTo>
                    <a:pt x="23719" y="199451"/>
                  </a:lnTo>
                  <a:lnTo>
                    <a:pt x="32190" y="205497"/>
                  </a:lnTo>
                  <a:lnTo>
                    <a:pt x="57200" y="209095"/>
                  </a:lnTo>
                  <a:lnTo>
                    <a:pt x="68549" y="206077"/>
                  </a:lnTo>
                  <a:lnTo>
                    <a:pt x="87398" y="193365"/>
                  </a:lnTo>
                  <a:lnTo>
                    <a:pt x="117393" y="149373"/>
                  </a:lnTo>
                  <a:lnTo>
                    <a:pt x="130579" y="115228"/>
                  </a:lnTo>
                  <a:lnTo>
                    <a:pt x="133837" y="75996"/>
                  </a:lnTo>
                  <a:lnTo>
                    <a:pt x="128169" y="2705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56328" y="704790"/>
              <a:ext cx="184215" cy="242775"/>
            </a:xfrm>
            <a:custGeom>
              <a:avLst/>
              <a:gdLst/>
              <a:ahLst/>
              <a:cxnLst/>
              <a:rect l="0" t="0" r="0" b="0"/>
              <a:pathLst>
                <a:path w="184215" h="242775">
                  <a:moveTo>
                    <a:pt x="18076" y="74318"/>
                  </a:moveTo>
                  <a:lnTo>
                    <a:pt x="18076" y="131582"/>
                  </a:lnTo>
                  <a:lnTo>
                    <a:pt x="23665" y="186885"/>
                  </a:lnTo>
                  <a:lnTo>
                    <a:pt x="21551" y="220755"/>
                  </a:lnTo>
                  <a:lnTo>
                    <a:pt x="19223" y="222246"/>
                  </a:lnTo>
                  <a:lnTo>
                    <a:pt x="13516" y="208304"/>
                  </a:lnTo>
                  <a:lnTo>
                    <a:pt x="0" y="146714"/>
                  </a:lnTo>
                  <a:lnTo>
                    <a:pt x="1022" y="105517"/>
                  </a:lnTo>
                  <a:lnTo>
                    <a:pt x="16263" y="44068"/>
                  </a:lnTo>
                  <a:lnTo>
                    <a:pt x="27409" y="22269"/>
                  </a:lnTo>
                  <a:lnTo>
                    <a:pt x="46400" y="7122"/>
                  </a:lnTo>
                  <a:lnTo>
                    <a:pt x="58016" y="1445"/>
                  </a:lnTo>
                  <a:lnTo>
                    <a:pt x="69269" y="0"/>
                  </a:lnTo>
                  <a:lnTo>
                    <a:pt x="91131" y="4633"/>
                  </a:lnTo>
                  <a:lnTo>
                    <a:pt x="123170" y="25985"/>
                  </a:lnTo>
                  <a:lnTo>
                    <a:pt x="149301" y="54538"/>
                  </a:lnTo>
                  <a:lnTo>
                    <a:pt x="178709" y="116544"/>
                  </a:lnTo>
                  <a:lnTo>
                    <a:pt x="184214" y="159229"/>
                  </a:lnTo>
                  <a:lnTo>
                    <a:pt x="177668" y="208074"/>
                  </a:lnTo>
                  <a:lnTo>
                    <a:pt x="165475" y="2427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969894" y="589132"/>
              <a:ext cx="280379" cy="320098"/>
            </a:xfrm>
            <a:custGeom>
              <a:avLst/>
              <a:gdLst/>
              <a:ahLst/>
              <a:cxnLst/>
              <a:rect l="0" t="0" r="0" b="0"/>
              <a:pathLst>
                <a:path w="280379" h="320098">
                  <a:moveTo>
                    <a:pt x="9878" y="316318"/>
                  </a:moveTo>
                  <a:lnTo>
                    <a:pt x="9878" y="267388"/>
                  </a:lnTo>
                  <a:lnTo>
                    <a:pt x="9878" y="219542"/>
                  </a:lnTo>
                  <a:lnTo>
                    <a:pt x="6758" y="165201"/>
                  </a:lnTo>
                  <a:lnTo>
                    <a:pt x="1544" y="107766"/>
                  </a:lnTo>
                  <a:lnTo>
                    <a:pt x="0" y="56823"/>
                  </a:lnTo>
                  <a:lnTo>
                    <a:pt x="5067" y="3277"/>
                  </a:lnTo>
                  <a:lnTo>
                    <a:pt x="7840" y="0"/>
                  </a:lnTo>
                  <a:lnTo>
                    <a:pt x="10859" y="2494"/>
                  </a:lnTo>
                  <a:lnTo>
                    <a:pt x="34790" y="58703"/>
                  </a:lnTo>
                  <a:lnTo>
                    <a:pt x="55085" y="115627"/>
                  </a:lnTo>
                  <a:lnTo>
                    <a:pt x="84446" y="175073"/>
                  </a:lnTo>
                  <a:lnTo>
                    <a:pt x="111825" y="229146"/>
                  </a:lnTo>
                  <a:lnTo>
                    <a:pt x="148169" y="280858"/>
                  </a:lnTo>
                  <a:lnTo>
                    <a:pt x="168436" y="304068"/>
                  </a:lnTo>
                  <a:lnTo>
                    <a:pt x="192262" y="316723"/>
                  </a:lnTo>
                  <a:lnTo>
                    <a:pt x="205167" y="320097"/>
                  </a:lnTo>
                  <a:lnTo>
                    <a:pt x="216110" y="318838"/>
                  </a:lnTo>
                  <a:lnTo>
                    <a:pt x="234507" y="308079"/>
                  </a:lnTo>
                  <a:lnTo>
                    <a:pt x="247363" y="288480"/>
                  </a:lnTo>
                  <a:lnTo>
                    <a:pt x="268966" y="225348"/>
                  </a:lnTo>
                  <a:lnTo>
                    <a:pt x="280378" y="173957"/>
                  </a:lnTo>
                  <a:lnTo>
                    <a:pt x="277389" y="113762"/>
                  </a:lnTo>
                  <a:lnTo>
                    <a:pt x="273090" y="531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87814" y="789637"/>
              <a:ext cx="99221" cy="147167"/>
            </a:xfrm>
            <a:custGeom>
              <a:avLst/>
              <a:gdLst/>
              <a:ahLst/>
              <a:cxnLst/>
              <a:rect l="0" t="0" r="0" b="0"/>
              <a:pathLst>
                <a:path w="99221" h="147167">
                  <a:moveTo>
                    <a:pt x="60455" y="21057"/>
                  </a:moveTo>
                  <a:lnTo>
                    <a:pt x="43687" y="26646"/>
                  </a:lnTo>
                  <a:lnTo>
                    <a:pt x="29216" y="38749"/>
                  </a:lnTo>
                  <a:lnTo>
                    <a:pt x="11034" y="65293"/>
                  </a:lnTo>
                  <a:lnTo>
                    <a:pt x="3395" y="86341"/>
                  </a:lnTo>
                  <a:lnTo>
                    <a:pt x="0" y="111293"/>
                  </a:lnTo>
                  <a:lnTo>
                    <a:pt x="4730" y="131742"/>
                  </a:lnTo>
                  <a:lnTo>
                    <a:pt x="9267" y="140470"/>
                  </a:lnTo>
                  <a:lnTo>
                    <a:pt x="16971" y="145120"/>
                  </a:lnTo>
                  <a:lnTo>
                    <a:pt x="38009" y="147166"/>
                  </a:lnTo>
                  <a:lnTo>
                    <a:pt x="59838" y="141056"/>
                  </a:lnTo>
                  <a:lnTo>
                    <a:pt x="70572" y="136151"/>
                  </a:lnTo>
                  <a:lnTo>
                    <a:pt x="85619" y="121343"/>
                  </a:lnTo>
                  <a:lnTo>
                    <a:pt x="91269" y="112481"/>
                  </a:lnTo>
                  <a:lnTo>
                    <a:pt x="99220" y="72062"/>
                  </a:lnTo>
                  <a:lnTo>
                    <a:pt x="94842" y="46066"/>
                  </a:lnTo>
                  <a:lnTo>
                    <a:pt x="7098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411440" y="762939"/>
              <a:ext cx="147400" cy="145249"/>
            </a:xfrm>
            <a:custGeom>
              <a:avLst/>
              <a:gdLst/>
              <a:ahLst/>
              <a:cxnLst/>
              <a:rect l="0" t="0" r="0" b="0"/>
              <a:pathLst>
                <a:path w="147400" h="145249">
                  <a:moveTo>
                    <a:pt x="0" y="47755"/>
                  </a:moveTo>
                  <a:lnTo>
                    <a:pt x="9575" y="71801"/>
                  </a:lnTo>
                  <a:lnTo>
                    <a:pt x="49877" y="132877"/>
                  </a:lnTo>
                  <a:lnTo>
                    <a:pt x="54923" y="145248"/>
                  </a:lnTo>
                  <a:lnTo>
                    <a:pt x="29075" y="97773"/>
                  </a:lnTo>
                  <a:lnTo>
                    <a:pt x="24602" y="61145"/>
                  </a:lnTo>
                  <a:lnTo>
                    <a:pt x="27702" y="38498"/>
                  </a:lnTo>
                  <a:lnTo>
                    <a:pt x="36098" y="19854"/>
                  </a:lnTo>
                  <a:lnTo>
                    <a:pt x="41613" y="11607"/>
                  </a:lnTo>
                  <a:lnTo>
                    <a:pt x="49969" y="6109"/>
                  </a:lnTo>
                  <a:lnTo>
                    <a:pt x="71731" y="0"/>
                  </a:lnTo>
                  <a:lnTo>
                    <a:pt x="122963" y="4089"/>
                  </a:lnTo>
                  <a:lnTo>
                    <a:pt x="147399" y="56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664150" y="579067"/>
              <a:ext cx="21032" cy="400084"/>
            </a:xfrm>
            <a:custGeom>
              <a:avLst/>
              <a:gdLst/>
              <a:ahLst/>
              <a:cxnLst/>
              <a:rect l="0" t="0" r="0" b="0"/>
              <a:pathLst>
                <a:path w="21032" h="400084">
                  <a:moveTo>
                    <a:pt x="10503" y="0"/>
                  </a:moveTo>
                  <a:lnTo>
                    <a:pt x="2169" y="52050"/>
                  </a:lnTo>
                  <a:lnTo>
                    <a:pt x="624" y="101990"/>
                  </a:lnTo>
                  <a:lnTo>
                    <a:pt x="102" y="160786"/>
                  </a:lnTo>
                  <a:lnTo>
                    <a:pt x="0" y="219800"/>
                  </a:lnTo>
                  <a:lnTo>
                    <a:pt x="1152" y="272966"/>
                  </a:lnTo>
                  <a:lnTo>
                    <a:pt x="8309" y="327270"/>
                  </a:lnTo>
                  <a:lnTo>
                    <a:pt x="18643" y="389878"/>
                  </a:lnTo>
                  <a:lnTo>
                    <a:pt x="21031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00954" y="736994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31586"/>
                  </a:moveTo>
                  <a:lnTo>
                    <a:pt x="130053" y="23253"/>
                  </a:lnTo>
                  <a:lnTo>
                    <a:pt x="70923" y="15902"/>
                  </a:lnTo>
                  <a:lnTo>
                    <a:pt x="12574" y="29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830405" y="515896"/>
              <a:ext cx="191689" cy="468254"/>
            </a:xfrm>
            <a:custGeom>
              <a:avLst/>
              <a:gdLst/>
              <a:ahLst/>
              <a:cxnLst/>
              <a:rect l="0" t="0" r="0" b="0"/>
              <a:pathLst>
                <a:path w="191689" h="468254">
                  <a:moveTo>
                    <a:pt x="12704" y="0"/>
                  </a:moveTo>
                  <a:lnTo>
                    <a:pt x="15823" y="42692"/>
                  </a:lnTo>
                  <a:lnTo>
                    <a:pt x="21769" y="101110"/>
                  </a:lnTo>
                  <a:lnTo>
                    <a:pt x="30179" y="163428"/>
                  </a:lnTo>
                  <a:lnTo>
                    <a:pt x="33053" y="220799"/>
                  </a:lnTo>
                  <a:lnTo>
                    <a:pt x="33551" y="269363"/>
                  </a:lnTo>
                  <a:lnTo>
                    <a:pt x="33699" y="328206"/>
                  </a:lnTo>
                  <a:lnTo>
                    <a:pt x="30623" y="383855"/>
                  </a:lnTo>
                  <a:lnTo>
                    <a:pt x="19103" y="438991"/>
                  </a:lnTo>
                  <a:lnTo>
                    <a:pt x="3422" y="467243"/>
                  </a:lnTo>
                  <a:lnTo>
                    <a:pt x="667" y="468253"/>
                  </a:lnTo>
                  <a:lnTo>
                    <a:pt x="0" y="464247"/>
                  </a:lnTo>
                  <a:lnTo>
                    <a:pt x="10294" y="405413"/>
                  </a:lnTo>
                  <a:lnTo>
                    <a:pt x="16703" y="381395"/>
                  </a:lnTo>
                  <a:lnTo>
                    <a:pt x="29689" y="362141"/>
                  </a:lnTo>
                  <a:lnTo>
                    <a:pt x="38065" y="353731"/>
                  </a:lnTo>
                  <a:lnTo>
                    <a:pt x="62970" y="344387"/>
                  </a:lnTo>
                  <a:lnTo>
                    <a:pt x="91196" y="341404"/>
                  </a:lnTo>
                  <a:lnTo>
                    <a:pt x="115440" y="343978"/>
                  </a:lnTo>
                  <a:lnTo>
                    <a:pt x="134793" y="352140"/>
                  </a:lnTo>
                  <a:lnTo>
                    <a:pt x="143230" y="357593"/>
                  </a:lnTo>
                  <a:lnTo>
                    <a:pt x="155723" y="373009"/>
                  </a:lnTo>
                  <a:lnTo>
                    <a:pt x="180775" y="432064"/>
                  </a:lnTo>
                  <a:lnTo>
                    <a:pt x="191688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432704" y="505367"/>
              <a:ext cx="30918" cy="463255"/>
            </a:xfrm>
            <a:custGeom>
              <a:avLst/>
              <a:gdLst/>
              <a:ahLst/>
              <a:cxnLst/>
              <a:rect l="0" t="0" r="0" b="0"/>
              <a:pathLst>
                <a:path w="30918" h="463255">
                  <a:moveTo>
                    <a:pt x="0" y="0"/>
                  </a:moveTo>
                  <a:lnTo>
                    <a:pt x="3120" y="42692"/>
                  </a:lnTo>
                  <a:lnTo>
                    <a:pt x="8334" y="86349"/>
                  </a:lnTo>
                  <a:lnTo>
                    <a:pt x="12998" y="141789"/>
                  </a:lnTo>
                  <a:lnTo>
                    <a:pt x="19465" y="202443"/>
                  </a:lnTo>
                  <a:lnTo>
                    <a:pt x="21913" y="258315"/>
                  </a:lnTo>
                  <a:lnTo>
                    <a:pt x="29329" y="313718"/>
                  </a:lnTo>
                  <a:lnTo>
                    <a:pt x="30917" y="367865"/>
                  </a:lnTo>
                  <a:lnTo>
                    <a:pt x="25865" y="427384"/>
                  </a:lnTo>
                  <a:lnTo>
                    <a:pt x="21057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348477" y="652766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194067" y="0"/>
                  </a:lnTo>
                  <a:lnTo>
                    <a:pt x="131488" y="7236"/>
                  </a:lnTo>
                  <a:lnTo>
                    <a:pt x="81333" y="9553"/>
                  </a:lnTo>
                  <a:lnTo>
                    <a:pt x="28111" y="134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575766" y="789637"/>
              <a:ext cx="172683" cy="144633"/>
            </a:xfrm>
            <a:custGeom>
              <a:avLst/>
              <a:gdLst/>
              <a:ahLst/>
              <a:cxnLst/>
              <a:rect l="0" t="0" r="0" b="0"/>
              <a:pathLst>
                <a:path w="172683" h="144633">
                  <a:moveTo>
                    <a:pt x="120151" y="21057"/>
                  </a:moveTo>
                  <a:lnTo>
                    <a:pt x="103383" y="15468"/>
                  </a:lnTo>
                  <a:lnTo>
                    <a:pt x="85793" y="15843"/>
                  </a:lnTo>
                  <a:lnTo>
                    <a:pt x="35558" y="29946"/>
                  </a:lnTo>
                  <a:lnTo>
                    <a:pt x="14704" y="40995"/>
                  </a:lnTo>
                  <a:lnTo>
                    <a:pt x="7739" y="49557"/>
                  </a:lnTo>
                  <a:lnTo>
                    <a:pt x="0" y="71548"/>
                  </a:lnTo>
                  <a:lnTo>
                    <a:pt x="276" y="81624"/>
                  </a:lnTo>
                  <a:lnTo>
                    <a:pt x="6822" y="99058"/>
                  </a:lnTo>
                  <a:lnTo>
                    <a:pt x="23661" y="122027"/>
                  </a:lnTo>
                  <a:lnTo>
                    <a:pt x="42951" y="133393"/>
                  </a:lnTo>
                  <a:lnTo>
                    <a:pt x="68292" y="141174"/>
                  </a:lnTo>
                  <a:lnTo>
                    <a:pt x="99053" y="144632"/>
                  </a:lnTo>
                  <a:lnTo>
                    <a:pt x="125982" y="139930"/>
                  </a:lnTo>
                  <a:lnTo>
                    <a:pt x="148479" y="128872"/>
                  </a:lnTo>
                  <a:lnTo>
                    <a:pt x="166276" y="112258"/>
                  </a:lnTo>
                  <a:lnTo>
                    <a:pt x="170788" y="102915"/>
                  </a:lnTo>
                  <a:lnTo>
                    <a:pt x="172682" y="83175"/>
                  </a:lnTo>
                  <a:lnTo>
                    <a:pt x="161582" y="52330"/>
                  </a:lnTo>
                  <a:lnTo>
                    <a:pt x="143634" y="34566"/>
                  </a:lnTo>
                  <a:lnTo>
                    <a:pt x="8856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152622" y="417227"/>
              <a:ext cx="309028" cy="463671"/>
            </a:xfrm>
            <a:custGeom>
              <a:avLst/>
              <a:gdLst/>
              <a:ahLst/>
              <a:cxnLst/>
              <a:rect l="0" t="0" r="0" b="0"/>
              <a:pathLst>
                <a:path w="309028" h="463671">
                  <a:moveTo>
                    <a:pt x="185534" y="24969"/>
                  </a:moveTo>
                  <a:lnTo>
                    <a:pt x="174355" y="13791"/>
                  </a:lnTo>
                  <a:lnTo>
                    <a:pt x="145047" y="1250"/>
                  </a:lnTo>
                  <a:lnTo>
                    <a:pt x="123086" y="0"/>
                  </a:lnTo>
                  <a:lnTo>
                    <a:pt x="80391" y="8729"/>
                  </a:lnTo>
                  <a:lnTo>
                    <a:pt x="54295" y="23927"/>
                  </a:lnTo>
                  <a:lnTo>
                    <a:pt x="10245" y="72855"/>
                  </a:lnTo>
                  <a:lnTo>
                    <a:pt x="2343" y="93825"/>
                  </a:lnTo>
                  <a:lnTo>
                    <a:pt x="0" y="117573"/>
                  </a:lnTo>
                  <a:lnTo>
                    <a:pt x="2859" y="139826"/>
                  </a:lnTo>
                  <a:lnTo>
                    <a:pt x="11149" y="158295"/>
                  </a:lnTo>
                  <a:lnTo>
                    <a:pt x="16634" y="166496"/>
                  </a:lnTo>
                  <a:lnTo>
                    <a:pt x="32088" y="178727"/>
                  </a:lnTo>
                  <a:lnTo>
                    <a:pt x="51825" y="186893"/>
                  </a:lnTo>
                  <a:lnTo>
                    <a:pt x="102623" y="195255"/>
                  </a:lnTo>
                  <a:lnTo>
                    <a:pt x="163307" y="207825"/>
                  </a:lnTo>
                  <a:lnTo>
                    <a:pt x="203125" y="223688"/>
                  </a:lnTo>
                  <a:lnTo>
                    <a:pt x="260392" y="263807"/>
                  </a:lnTo>
                  <a:lnTo>
                    <a:pt x="285573" y="290318"/>
                  </a:lnTo>
                  <a:lnTo>
                    <a:pt x="302263" y="325990"/>
                  </a:lnTo>
                  <a:lnTo>
                    <a:pt x="309027" y="366195"/>
                  </a:lnTo>
                  <a:lnTo>
                    <a:pt x="305443" y="402154"/>
                  </a:lnTo>
                  <a:lnTo>
                    <a:pt x="293809" y="421114"/>
                  </a:lnTo>
                  <a:lnTo>
                    <a:pt x="276940" y="436170"/>
                  </a:lnTo>
                  <a:lnTo>
                    <a:pt x="234395" y="455368"/>
                  </a:lnTo>
                  <a:lnTo>
                    <a:pt x="191822" y="463670"/>
                  </a:lnTo>
                  <a:lnTo>
                    <a:pt x="148403" y="463011"/>
                  </a:lnTo>
                  <a:lnTo>
                    <a:pt x="85367" y="449072"/>
                  </a:lnTo>
                  <a:lnTo>
                    <a:pt x="48663" y="4355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499004" y="734221"/>
              <a:ext cx="128806" cy="163690"/>
            </a:xfrm>
            <a:custGeom>
              <a:avLst/>
              <a:gdLst/>
              <a:ahLst/>
              <a:cxnLst/>
              <a:rect l="0" t="0" r="0" b="0"/>
              <a:pathLst>
                <a:path w="128806" h="163690">
                  <a:moveTo>
                    <a:pt x="91835" y="13302"/>
                  </a:moveTo>
                  <a:lnTo>
                    <a:pt x="80657" y="2123"/>
                  </a:lnTo>
                  <a:lnTo>
                    <a:pt x="72684" y="0"/>
                  </a:lnTo>
                  <a:lnTo>
                    <a:pt x="51348" y="761"/>
                  </a:lnTo>
                  <a:lnTo>
                    <a:pt x="32507" y="8118"/>
                  </a:lnTo>
                  <a:lnTo>
                    <a:pt x="24207" y="13356"/>
                  </a:lnTo>
                  <a:lnTo>
                    <a:pt x="11865" y="28534"/>
                  </a:lnTo>
                  <a:lnTo>
                    <a:pt x="6936" y="37494"/>
                  </a:lnTo>
                  <a:lnTo>
                    <a:pt x="0" y="78052"/>
                  </a:lnTo>
                  <a:lnTo>
                    <a:pt x="4616" y="104081"/>
                  </a:lnTo>
                  <a:lnTo>
                    <a:pt x="20369" y="135346"/>
                  </a:lnTo>
                  <a:lnTo>
                    <a:pt x="34336" y="150602"/>
                  </a:lnTo>
                  <a:lnTo>
                    <a:pt x="52242" y="161282"/>
                  </a:lnTo>
                  <a:lnTo>
                    <a:pt x="75017" y="163689"/>
                  </a:lnTo>
                  <a:lnTo>
                    <a:pt x="98398" y="159689"/>
                  </a:lnTo>
                  <a:lnTo>
                    <a:pt x="116589" y="150113"/>
                  </a:lnTo>
                  <a:lnTo>
                    <a:pt x="122375" y="140774"/>
                  </a:lnTo>
                  <a:lnTo>
                    <a:pt x="128805" y="114800"/>
                  </a:lnTo>
                  <a:lnTo>
                    <a:pt x="126836" y="78470"/>
                  </a:lnTo>
                  <a:lnTo>
                    <a:pt x="118699" y="59423"/>
                  </a:lnTo>
                  <a:lnTo>
                    <a:pt x="91835" y="238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664538" y="747523"/>
              <a:ext cx="119726" cy="157940"/>
            </a:xfrm>
            <a:custGeom>
              <a:avLst/>
              <a:gdLst/>
              <a:ahLst/>
              <a:cxnLst/>
              <a:rect l="0" t="0" r="0" b="0"/>
              <a:pathLst>
                <a:path w="119726" h="157940">
                  <a:moveTo>
                    <a:pt x="0" y="0"/>
                  </a:moveTo>
                  <a:lnTo>
                    <a:pt x="8334" y="37478"/>
                  </a:lnTo>
                  <a:lnTo>
                    <a:pt x="10095" y="88901"/>
                  </a:lnTo>
                  <a:lnTo>
                    <a:pt x="15989" y="124607"/>
                  </a:lnTo>
                  <a:lnTo>
                    <a:pt x="30735" y="151824"/>
                  </a:lnTo>
                  <a:lnTo>
                    <a:pt x="39207" y="156198"/>
                  </a:lnTo>
                  <a:lnTo>
                    <a:pt x="61100" y="157939"/>
                  </a:lnTo>
                  <a:lnTo>
                    <a:pt x="80188" y="151693"/>
                  </a:lnTo>
                  <a:lnTo>
                    <a:pt x="88554" y="146752"/>
                  </a:lnTo>
                  <a:lnTo>
                    <a:pt x="100969" y="131904"/>
                  </a:lnTo>
                  <a:lnTo>
                    <a:pt x="118471" y="93775"/>
                  </a:lnTo>
                  <a:lnTo>
                    <a:pt x="119725" y="73263"/>
                  </a:lnTo>
                  <a:lnTo>
                    <a:pt x="105285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856248" y="547481"/>
              <a:ext cx="39919" cy="336913"/>
            </a:xfrm>
            <a:custGeom>
              <a:avLst/>
              <a:gdLst/>
              <a:ahLst/>
              <a:cxnLst/>
              <a:rect l="0" t="0" r="0" b="0"/>
              <a:pathLst>
                <a:path w="39919" h="336913">
                  <a:moveTo>
                    <a:pt x="8332" y="0"/>
                  </a:moveTo>
                  <a:lnTo>
                    <a:pt x="0" y="37478"/>
                  </a:lnTo>
                  <a:lnTo>
                    <a:pt x="3827" y="100080"/>
                  </a:lnTo>
                  <a:lnTo>
                    <a:pt x="6998" y="159505"/>
                  </a:lnTo>
                  <a:lnTo>
                    <a:pt x="15305" y="218421"/>
                  </a:lnTo>
                  <a:lnTo>
                    <a:pt x="21278" y="273906"/>
                  </a:lnTo>
                  <a:lnTo>
                    <a:pt x="39918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769823" y="678763"/>
              <a:ext cx="189515" cy="16118"/>
            </a:xfrm>
            <a:custGeom>
              <a:avLst/>
              <a:gdLst/>
              <a:ahLst/>
              <a:cxnLst/>
              <a:rect l="0" t="0" r="0" b="0"/>
              <a:pathLst>
                <a:path w="189515" h="16118">
                  <a:moveTo>
                    <a:pt x="189514" y="5589"/>
                  </a:moveTo>
                  <a:lnTo>
                    <a:pt x="172746" y="0"/>
                  </a:lnTo>
                  <a:lnTo>
                    <a:pt x="155155" y="375"/>
                  </a:lnTo>
                  <a:lnTo>
                    <a:pt x="96515" y="4902"/>
                  </a:lnTo>
                  <a:lnTo>
                    <a:pt x="41768" y="5453"/>
                  </a:lnTo>
                  <a:lnTo>
                    <a:pt x="18564" y="6698"/>
                  </a:lnTo>
                  <a:lnTo>
                    <a:pt x="12376" y="8668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959338" y="442196"/>
              <a:ext cx="200042" cy="442198"/>
            </a:xfrm>
            <a:custGeom>
              <a:avLst/>
              <a:gdLst/>
              <a:ahLst/>
              <a:cxnLst/>
              <a:rect l="0" t="0" r="0" b="0"/>
              <a:pathLst>
                <a:path w="200042" h="442198">
                  <a:moveTo>
                    <a:pt x="0" y="0"/>
                  </a:moveTo>
                  <a:lnTo>
                    <a:pt x="3119" y="42692"/>
                  </a:lnTo>
                  <a:lnTo>
                    <a:pt x="14654" y="101110"/>
                  </a:lnTo>
                  <a:lnTo>
                    <a:pt x="20961" y="162259"/>
                  </a:lnTo>
                  <a:lnTo>
                    <a:pt x="35544" y="220283"/>
                  </a:lnTo>
                  <a:lnTo>
                    <a:pt x="48052" y="272627"/>
                  </a:lnTo>
                  <a:lnTo>
                    <a:pt x="54854" y="331840"/>
                  </a:lnTo>
                  <a:lnTo>
                    <a:pt x="61527" y="389203"/>
                  </a:lnTo>
                  <a:lnTo>
                    <a:pt x="56201" y="413185"/>
                  </a:lnTo>
                  <a:lnTo>
                    <a:pt x="51505" y="422856"/>
                  </a:lnTo>
                  <a:lnTo>
                    <a:pt x="47204" y="423454"/>
                  </a:lnTo>
                  <a:lnTo>
                    <a:pt x="43168" y="418003"/>
                  </a:lnTo>
                  <a:lnTo>
                    <a:pt x="39307" y="408520"/>
                  </a:lnTo>
                  <a:lnTo>
                    <a:pt x="38136" y="388625"/>
                  </a:lnTo>
                  <a:lnTo>
                    <a:pt x="53217" y="326302"/>
                  </a:lnTo>
                  <a:lnTo>
                    <a:pt x="56535" y="315801"/>
                  </a:lnTo>
                  <a:lnTo>
                    <a:pt x="64596" y="308800"/>
                  </a:lnTo>
                  <a:lnTo>
                    <a:pt x="89150" y="301021"/>
                  </a:lnTo>
                  <a:lnTo>
                    <a:pt x="100377" y="301287"/>
                  </a:lnTo>
                  <a:lnTo>
                    <a:pt x="119091" y="307821"/>
                  </a:lnTo>
                  <a:lnTo>
                    <a:pt x="157405" y="339485"/>
                  </a:lnTo>
                  <a:lnTo>
                    <a:pt x="185596" y="379534"/>
                  </a:lnTo>
                  <a:lnTo>
                    <a:pt x="193621" y="400309"/>
                  </a:lnTo>
                  <a:lnTo>
                    <a:pt x="200041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418034" y="442196"/>
              <a:ext cx="151957" cy="526426"/>
            </a:xfrm>
            <a:custGeom>
              <a:avLst/>
              <a:gdLst/>
              <a:ahLst/>
              <a:cxnLst/>
              <a:rect l="0" t="0" r="0" b="0"/>
              <a:pathLst>
                <a:path w="151957" h="526426">
                  <a:moveTo>
                    <a:pt x="151956" y="0"/>
                  </a:moveTo>
                  <a:lnTo>
                    <a:pt x="109294" y="54115"/>
                  </a:lnTo>
                  <a:lnTo>
                    <a:pt x="67680" y="113849"/>
                  </a:lnTo>
                  <a:lnTo>
                    <a:pt x="33797" y="170104"/>
                  </a:lnTo>
                  <a:lnTo>
                    <a:pt x="16009" y="217135"/>
                  </a:lnTo>
                  <a:lnTo>
                    <a:pt x="4831" y="265158"/>
                  </a:lnTo>
                  <a:lnTo>
                    <a:pt x="0" y="299172"/>
                  </a:lnTo>
                  <a:lnTo>
                    <a:pt x="6430" y="362429"/>
                  </a:lnTo>
                  <a:lnTo>
                    <a:pt x="18966" y="415002"/>
                  </a:lnTo>
                  <a:lnTo>
                    <a:pt x="40413" y="450907"/>
                  </a:lnTo>
                  <a:lnTo>
                    <a:pt x="99689" y="510148"/>
                  </a:lnTo>
                  <a:lnTo>
                    <a:pt x="120370" y="526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580518" y="684352"/>
              <a:ext cx="115814" cy="212978"/>
            </a:xfrm>
            <a:custGeom>
              <a:avLst/>
              <a:gdLst/>
              <a:ahLst/>
              <a:cxnLst/>
              <a:rect l="0" t="0" r="0" b="0"/>
              <a:pathLst>
                <a:path w="115814" h="212978">
                  <a:moveTo>
                    <a:pt x="0" y="0"/>
                  </a:moveTo>
                  <a:lnTo>
                    <a:pt x="14654" y="55141"/>
                  </a:lnTo>
                  <a:lnTo>
                    <a:pt x="28198" y="110934"/>
                  </a:lnTo>
                  <a:lnTo>
                    <a:pt x="51229" y="173403"/>
                  </a:lnTo>
                  <a:lnTo>
                    <a:pt x="65222" y="208916"/>
                  </a:lnTo>
                  <a:lnTo>
                    <a:pt x="70387" y="212977"/>
                  </a:lnTo>
                  <a:lnTo>
                    <a:pt x="76171" y="212175"/>
                  </a:lnTo>
                  <a:lnTo>
                    <a:pt x="82366" y="208130"/>
                  </a:lnTo>
                  <a:lnTo>
                    <a:pt x="86496" y="200755"/>
                  </a:lnTo>
                  <a:lnTo>
                    <a:pt x="99258" y="147724"/>
                  </a:lnTo>
                  <a:lnTo>
                    <a:pt x="105264" y="96944"/>
                  </a:lnTo>
                  <a:lnTo>
                    <a:pt x="113383" y="51211"/>
                  </a:lnTo>
                  <a:lnTo>
                    <a:pt x="115813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770031" y="708640"/>
              <a:ext cx="147608" cy="196811"/>
            </a:xfrm>
            <a:custGeom>
              <a:avLst/>
              <a:gdLst/>
              <a:ahLst/>
              <a:cxnLst/>
              <a:rect l="0" t="0" r="0" b="0"/>
              <a:pathLst>
                <a:path w="147608" h="196811">
                  <a:moveTo>
                    <a:pt x="0" y="38883"/>
                  </a:moveTo>
                  <a:lnTo>
                    <a:pt x="9575" y="62930"/>
                  </a:lnTo>
                  <a:lnTo>
                    <a:pt x="20243" y="77256"/>
                  </a:lnTo>
                  <a:lnTo>
                    <a:pt x="44992" y="92887"/>
                  </a:lnTo>
                  <a:lnTo>
                    <a:pt x="70690" y="94860"/>
                  </a:lnTo>
                  <a:lnTo>
                    <a:pt x="99268" y="90668"/>
                  </a:lnTo>
                  <a:lnTo>
                    <a:pt x="123668" y="81006"/>
                  </a:lnTo>
                  <a:lnTo>
                    <a:pt x="139971" y="65793"/>
                  </a:lnTo>
                  <a:lnTo>
                    <a:pt x="145957" y="56823"/>
                  </a:lnTo>
                  <a:lnTo>
                    <a:pt x="147607" y="47333"/>
                  </a:lnTo>
                  <a:lnTo>
                    <a:pt x="143203" y="27431"/>
                  </a:lnTo>
                  <a:lnTo>
                    <a:pt x="137582" y="19550"/>
                  </a:lnTo>
                  <a:lnTo>
                    <a:pt x="121978" y="7674"/>
                  </a:lnTo>
                  <a:lnTo>
                    <a:pt x="87874" y="0"/>
                  </a:lnTo>
                  <a:lnTo>
                    <a:pt x="64792" y="4444"/>
                  </a:lnTo>
                  <a:lnTo>
                    <a:pt x="53723" y="8905"/>
                  </a:lnTo>
                  <a:lnTo>
                    <a:pt x="38305" y="23220"/>
                  </a:lnTo>
                  <a:lnTo>
                    <a:pt x="23048" y="54129"/>
                  </a:lnTo>
                  <a:lnTo>
                    <a:pt x="17263" y="78414"/>
                  </a:lnTo>
                  <a:lnTo>
                    <a:pt x="25915" y="138889"/>
                  </a:lnTo>
                  <a:lnTo>
                    <a:pt x="41083" y="168600"/>
                  </a:lnTo>
                  <a:lnTo>
                    <a:pt x="59984" y="181543"/>
                  </a:lnTo>
                  <a:lnTo>
                    <a:pt x="90693" y="192287"/>
                  </a:lnTo>
                  <a:lnTo>
                    <a:pt x="115814" y="1968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970073" y="715937"/>
              <a:ext cx="115814" cy="203553"/>
            </a:xfrm>
            <a:custGeom>
              <a:avLst/>
              <a:gdLst/>
              <a:ahLst/>
              <a:cxnLst/>
              <a:rect l="0" t="0" r="0" b="0"/>
              <a:pathLst>
                <a:path w="115814" h="203553">
                  <a:moveTo>
                    <a:pt x="0" y="84228"/>
                  </a:moveTo>
                  <a:lnTo>
                    <a:pt x="14654" y="137256"/>
                  </a:lnTo>
                  <a:lnTo>
                    <a:pt x="36603" y="185127"/>
                  </a:lnTo>
                  <a:lnTo>
                    <a:pt x="49803" y="203552"/>
                  </a:lnTo>
                  <a:lnTo>
                    <a:pt x="53089" y="203552"/>
                  </a:lnTo>
                  <a:lnTo>
                    <a:pt x="53620" y="187954"/>
                  </a:lnTo>
                  <a:lnTo>
                    <a:pt x="38073" y="126205"/>
                  </a:lnTo>
                  <a:lnTo>
                    <a:pt x="12653" y="65349"/>
                  </a:lnTo>
                  <a:lnTo>
                    <a:pt x="8436" y="54094"/>
                  </a:lnTo>
                  <a:lnTo>
                    <a:pt x="7963" y="44252"/>
                  </a:lnTo>
                  <a:lnTo>
                    <a:pt x="13677" y="27077"/>
                  </a:lnTo>
                  <a:lnTo>
                    <a:pt x="30255" y="14764"/>
                  </a:lnTo>
                  <a:lnTo>
                    <a:pt x="53220" y="6562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202350" y="526424"/>
              <a:ext cx="62521" cy="431670"/>
            </a:xfrm>
            <a:custGeom>
              <a:avLst/>
              <a:gdLst/>
              <a:ahLst/>
              <a:cxnLst/>
              <a:rect l="0" t="0" r="0" b="0"/>
              <a:pathLst>
                <a:path w="62521" h="431670">
                  <a:moveTo>
                    <a:pt x="9878" y="0"/>
                  </a:moveTo>
                  <a:lnTo>
                    <a:pt x="2642" y="27556"/>
                  </a:lnTo>
                  <a:lnTo>
                    <a:pt x="0" y="83779"/>
                  </a:lnTo>
                  <a:lnTo>
                    <a:pt x="5067" y="140292"/>
                  </a:lnTo>
                  <a:lnTo>
                    <a:pt x="10098" y="196515"/>
                  </a:lnTo>
                  <a:lnTo>
                    <a:pt x="18024" y="252681"/>
                  </a:lnTo>
                  <a:lnTo>
                    <a:pt x="25525" y="303246"/>
                  </a:lnTo>
                  <a:lnTo>
                    <a:pt x="34921" y="353063"/>
                  </a:lnTo>
                  <a:lnTo>
                    <a:pt x="52055" y="412869"/>
                  </a:lnTo>
                  <a:lnTo>
                    <a:pt x="62520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128000" y="674667"/>
              <a:ext cx="189514" cy="20214"/>
            </a:xfrm>
            <a:custGeom>
              <a:avLst/>
              <a:gdLst/>
              <a:ahLst/>
              <a:cxnLst/>
              <a:rect l="0" t="0" r="0" b="0"/>
              <a:pathLst>
                <a:path w="189514" h="20214">
                  <a:moveTo>
                    <a:pt x="189513" y="20213"/>
                  </a:moveTo>
                  <a:lnTo>
                    <a:pt x="127232" y="3425"/>
                  </a:lnTo>
                  <a:lnTo>
                    <a:pt x="73183" y="0"/>
                  </a:lnTo>
                  <a:lnTo>
                    <a:pt x="34552" y="2526"/>
                  </a:lnTo>
                  <a:lnTo>
                    <a:pt x="0" y="96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370155" y="800165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57265"/>
                  </a:lnTo>
                  <a:lnTo>
                    <a:pt x="3120" y="97296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370155" y="64223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518906" y="715660"/>
              <a:ext cx="114463" cy="232519"/>
            </a:xfrm>
            <a:custGeom>
              <a:avLst/>
              <a:gdLst/>
              <a:ahLst/>
              <a:cxnLst/>
              <a:rect l="0" t="0" r="0" b="0"/>
              <a:pathLst>
                <a:path w="114463" h="232519">
                  <a:moveTo>
                    <a:pt x="93405" y="52920"/>
                  </a:moveTo>
                  <a:lnTo>
                    <a:pt x="64097" y="5481"/>
                  </a:lnTo>
                  <a:lnTo>
                    <a:pt x="56318" y="1407"/>
                  </a:lnTo>
                  <a:lnTo>
                    <a:pt x="38317" y="0"/>
                  </a:lnTo>
                  <a:lnTo>
                    <a:pt x="29773" y="3602"/>
                  </a:lnTo>
                  <a:lnTo>
                    <a:pt x="14042" y="16963"/>
                  </a:lnTo>
                  <a:lnTo>
                    <a:pt x="5489" y="40838"/>
                  </a:lnTo>
                  <a:lnTo>
                    <a:pt x="0" y="98237"/>
                  </a:lnTo>
                  <a:lnTo>
                    <a:pt x="4638" y="140567"/>
                  </a:lnTo>
                  <a:lnTo>
                    <a:pt x="25091" y="188386"/>
                  </a:lnTo>
                  <a:lnTo>
                    <a:pt x="38087" y="210223"/>
                  </a:lnTo>
                  <a:lnTo>
                    <a:pt x="57900" y="225388"/>
                  </a:lnTo>
                  <a:lnTo>
                    <a:pt x="69735" y="231070"/>
                  </a:lnTo>
                  <a:lnTo>
                    <a:pt x="79965" y="232518"/>
                  </a:lnTo>
                  <a:lnTo>
                    <a:pt x="114462" y="2213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690095" y="747018"/>
              <a:ext cx="195958" cy="197605"/>
            </a:xfrm>
            <a:custGeom>
              <a:avLst/>
              <a:gdLst/>
              <a:ahLst/>
              <a:cxnLst/>
              <a:rect l="0" t="0" r="0" b="0"/>
              <a:pathLst>
                <a:path w="195958" h="197605">
                  <a:moveTo>
                    <a:pt x="59086" y="126847"/>
                  </a:moveTo>
                  <a:lnTo>
                    <a:pt x="75854" y="115668"/>
                  </a:lnTo>
                  <a:lnTo>
                    <a:pt x="87206" y="100822"/>
                  </a:lnTo>
                  <a:lnTo>
                    <a:pt x="94981" y="81355"/>
                  </a:lnTo>
                  <a:lnTo>
                    <a:pt x="98436" y="57105"/>
                  </a:lnTo>
                  <a:lnTo>
                    <a:pt x="93732" y="33849"/>
                  </a:lnTo>
                  <a:lnTo>
                    <a:pt x="89202" y="22735"/>
                  </a:lnTo>
                  <a:lnTo>
                    <a:pt x="74811" y="7265"/>
                  </a:lnTo>
                  <a:lnTo>
                    <a:pt x="66060" y="1502"/>
                  </a:lnTo>
                  <a:lnTo>
                    <a:pt x="57886" y="0"/>
                  </a:lnTo>
                  <a:lnTo>
                    <a:pt x="50097" y="1338"/>
                  </a:lnTo>
                  <a:lnTo>
                    <a:pt x="35204" y="9064"/>
                  </a:lnTo>
                  <a:lnTo>
                    <a:pt x="20786" y="20297"/>
                  </a:lnTo>
                  <a:lnTo>
                    <a:pt x="9698" y="39327"/>
                  </a:lnTo>
                  <a:lnTo>
                    <a:pt x="0" y="76348"/>
                  </a:lnTo>
                  <a:lnTo>
                    <a:pt x="245" y="116954"/>
                  </a:lnTo>
                  <a:lnTo>
                    <a:pt x="6028" y="143507"/>
                  </a:lnTo>
                  <a:lnTo>
                    <a:pt x="22439" y="177017"/>
                  </a:lnTo>
                  <a:lnTo>
                    <a:pt x="35390" y="194378"/>
                  </a:lnTo>
                  <a:lnTo>
                    <a:pt x="42119" y="197604"/>
                  </a:lnTo>
                  <a:lnTo>
                    <a:pt x="48945" y="197415"/>
                  </a:lnTo>
                  <a:lnTo>
                    <a:pt x="55835" y="194949"/>
                  </a:lnTo>
                  <a:lnTo>
                    <a:pt x="76710" y="174711"/>
                  </a:lnTo>
                  <a:lnTo>
                    <a:pt x="92124" y="135310"/>
                  </a:lnTo>
                  <a:lnTo>
                    <a:pt x="97489" y="130149"/>
                  </a:lnTo>
                  <a:lnTo>
                    <a:pt x="103406" y="131388"/>
                  </a:lnTo>
                  <a:lnTo>
                    <a:pt x="146627" y="166240"/>
                  </a:lnTo>
                  <a:lnTo>
                    <a:pt x="156051" y="170656"/>
                  </a:lnTo>
                  <a:lnTo>
                    <a:pt x="172762" y="172444"/>
                  </a:lnTo>
                  <a:lnTo>
                    <a:pt x="195957" y="1689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908084" y="621181"/>
              <a:ext cx="20082" cy="379027"/>
            </a:xfrm>
            <a:custGeom>
              <a:avLst/>
              <a:gdLst/>
              <a:ahLst/>
              <a:cxnLst/>
              <a:rect l="0" t="0" r="0" b="0"/>
              <a:pathLst>
                <a:path w="20082" h="379027">
                  <a:moveTo>
                    <a:pt x="9553" y="0"/>
                  </a:moveTo>
                  <a:lnTo>
                    <a:pt x="2317" y="28726"/>
                  </a:lnTo>
                  <a:lnTo>
                    <a:pt x="0" y="80261"/>
                  </a:lnTo>
                  <a:lnTo>
                    <a:pt x="483" y="142194"/>
                  </a:lnTo>
                  <a:lnTo>
                    <a:pt x="7415" y="200053"/>
                  </a:lnTo>
                  <a:lnTo>
                    <a:pt x="8920" y="248398"/>
                  </a:lnTo>
                  <a:lnTo>
                    <a:pt x="12485" y="300937"/>
                  </a:lnTo>
                  <a:lnTo>
                    <a:pt x="17830" y="343020"/>
                  </a:lnTo>
                  <a:lnTo>
                    <a:pt x="20081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938694" y="463253"/>
              <a:ext cx="186640" cy="652768"/>
            </a:xfrm>
            <a:custGeom>
              <a:avLst/>
              <a:gdLst/>
              <a:ahLst/>
              <a:cxnLst/>
              <a:rect l="0" t="0" r="0" b="0"/>
              <a:pathLst>
                <a:path w="186640" h="652768">
                  <a:moveTo>
                    <a:pt x="0" y="0"/>
                  </a:moveTo>
                  <a:lnTo>
                    <a:pt x="50996" y="54115"/>
                  </a:lnTo>
                  <a:lnTo>
                    <a:pt x="94611" y="110729"/>
                  </a:lnTo>
                  <a:lnTo>
                    <a:pt x="117215" y="162513"/>
                  </a:lnTo>
                  <a:lnTo>
                    <a:pt x="140180" y="216632"/>
                  </a:lnTo>
                  <a:lnTo>
                    <a:pt x="166538" y="278742"/>
                  </a:lnTo>
                  <a:lnTo>
                    <a:pt x="183762" y="337207"/>
                  </a:lnTo>
                  <a:lnTo>
                    <a:pt x="186639" y="399651"/>
                  </a:lnTo>
                  <a:lnTo>
                    <a:pt x="180603" y="459617"/>
                  </a:lnTo>
                  <a:lnTo>
                    <a:pt x="170236" y="501171"/>
                  </a:lnTo>
                  <a:lnTo>
                    <a:pt x="145279" y="557458"/>
                  </a:lnTo>
                  <a:lnTo>
                    <a:pt x="115071" y="607461"/>
                  </a:lnTo>
                  <a:lnTo>
                    <a:pt x="84228" y="6527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2726880" y="1399445"/>
            <a:ext cx="6438528" cy="1380079"/>
            <a:chOff x="2726880" y="1399445"/>
            <a:chExt cx="6438528" cy="1380079"/>
          </a:xfrm>
        </p:grpSpPr>
        <p:sp>
          <p:nvSpPr>
            <p:cNvPr id="47" name="Freeform 46"/>
            <p:cNvSpPr/>
            <p:nvPr/>
          </p:nvSpPr>
          <p:spPr>
            <a:xfrm>
              <a:off x="2726880" y="1695088"/>
              <a:ext cx="168457" cy="15619"/>
            </a:xfrm>
            <a:custGeom>
              <a:avLst/>
              <a:gdLst/>
              <a:ahLst/>
              <a:cxnLst/>
              <a:rect l="0" t="0" r="0" b="0"/>
              <a:pathLst>
                <a:path w="168457" h="15619">
                  <a:moveTo>
                    <a:pt x="168456" y="0"/>
                  </a:moveTo>
                  <a:lnTo>
                    <a:pt x="109840" y="5589"/>
                  </a:lnTo>
                  <a:lnTo>
                    <a:pt x="64071" y="15618"/>
                  </a:lnTo>
                  <a:lnTo>
                    <a:pt x="24355" y="1188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032717" y="1399445"/>
              <a:ext cx="220589" cy="562028"/>
            </a:xfrm>
            <a:custGeom>
              <a:avLst/>
              <a:gdLst/>
              <a:ahLst/>
              <a:cxnLst/>
              <a:rect l="0" t="0" r="0" b="0"/>
              <a:pathLst>
                <a:path w="220589" h="562028">
                  <a:moveTo>
                    <a:pt x="210060" y="95601"/>
                  </a:moveTo>
                  <a:lnTo>
                    <a:pt x="189816" y="51639"/>
                  </a:lnTo>
                  <a:lnTo>
                    <a:pt x="170657" y="21354"/>
                  </a:lnTo>
                  <a:lnTo>
                    <a:pt x="153943" y="6840"/>
                  </a:lnTo>
                  <a:lnTo>
                    <a:pt x="144572" y="1332"/>
                  </a:lnTo>
                  <a:lnTo>
                    <a:pt x="134816" y="0"/>
                  </a:lnTo>
                  <a:lnTo>
                    <a:pt x="114617" y="4759"/>
                  </a:lnTo>
                  <a:lnTo>
                    <a:pt x="83514" y="26181"/>
                  </a:lnTo>
                  <a:lnTo>
                    <a:pt x="57662" y="54755"/>
                  </a:lnTo>
                  <a:lnTo>
                    <a:pt x="35200" y="111493"/>
                  </a:lnTo>
                  <a:lnTo>
                    <a:pt x="17350" y="157112"/>
                  </a:lnTo>
                  <a:lnTo>
                    <a:pt x="5302" y="214042"/>
                  </a:lnTo>
                  <a:lnTo>
                    <a:pt x="1212" y="275364"/>
                  </a:lnTo>
                  <a:lnTo>
                    <a:pt x="0" y="337987"/>
                  </a:lnTo>
                  <a:lnTo>
                    <a:pt x="811" y="399826"/>
                  </a:lnTo>
                  <a:lnTo>
                    <a:pt x="9110" y="454544"/>
                  </a:lnTo>
                  <a:lnTo>
                    <a:pt x="25867" y="498572"/>
                  </a:lnTo>
                  <a:lnTo>
                    <a:pt x="46820" y="527475"/>
                  </a:lnTo>
                  <a:lnTo>
                    <a:pt x="74735" y="549687"/>
                  </a:lnTo>
                  <a:lnTo>
                    <a:pt x="94933" y="559850"/>
                  </a:lnTo>
                  <a:lnTo>
                    <a:pt x="118728" y="562027"/>
                  </a:lnTo>
                  <a:lnTo>
                    <a:pt x="166543" y="553892"/>
                  </a:lnTo>
                  <a:lnTo>
                    <a:pt x="185260" y="541441"/>
                  </a:lnTo>
                  <a:lnTo>
                    <a:pt x="220588" y="506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255579" y="1731612"/>
              <a:ext cx="170087" cy="197359"/>
            </a:xfrm>
            <a:custGeom>
              <a:avLst/>
              <a:gdLst/>
              <a:ahLst/>
              <a:cxnLst/>
              <a:rect l="0" t="0" r="0" b="0"/>
              <a:pathLst>
                <a:path w="170087" h="197359">
                  <a:moveTo>
                    <a:pt x="124068" y="5590"/>
                  </a:moveTo>
                  <a:lnTo>
                    <a:pt x="107301" y="0"/>
                  </a:lnTo>
                  <a:lnTo>
                    <a:pt x="89710" y="3496"/>
                  </a:lnTo>
                  <a:lnTo>
                    <a:pt x="63195" y="18617"/>
                  </a:lnTo>
                  <a:lnTo>
                    <a:pt x="33275" y="44688"/>
                  </a:lnTo>
                  <a:lnTo>
                    <a:pt x="17488" y="70987"/>
                  </a:lnTo>
                  <a:lnTo>
                    <a:pt x="2843" y="112484"/>
                  </a:lnTo>
                  <a:lnTo>
                    <a:pt x="0" y="137716"/>
                  </a:lnTo>
                  <a:lnTo>
                    <a:pt x="4976" y="161409"/>
                  </a:lnTo>
                  <a:lnTo>
                    <a:pt x="9579" y="172640"/>
                  </a:lnTo>
                  <a:lnTo>
                    <a:pt x="24051" y="188239"/>
                  </a:lnTo>
                  <a:lnTo>
                    <a:pt x="32823" y="194036"/>
                  </a:lnTo>
                  <a:lnTo>
                    <a:pt x="58169" y="197358"/>
                  </a:lnTo>
                  <a:lnTo>
                    <a:pt x="86591" y="193766"/>
                  </a:lnTo>
                  <a:lnTo>
                    <a:pt x="121153" y="178589"/>
                  </a:lnTo>
                  <a:lnTo>
                    <a:pt x="138760" y="165926"/>
                  </a:lnTo>
                  <a:lnTo>
                    <a:pt x="151265" y="149380"/>
                  </a:lnTo>
                  <a:lnTo>
                    <a:pt x="168825" y="110162"/>
                  </a:lnTo>
                  <a:lnTo>
                    <a:pt x="170086" y="86381"/>
                  </a:lnTo>
                  <a:lnTo>
                    <a:pt x="165578" y="61384"/>
                  </a:lnTo>
                  <a:lnTo>
                    <a:pt x="146739" y="22980"/>
                  </a:lnTo>
                  <a:lnTo>
                    <a:pt x="134597" y="55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463875" y="1684330"/>
              <a:ext cx="431670" cy="226906"/>
            </a:xfrm>
            <a:custGeom>
              <a:avLst/>
              <a:gdLst/>
              <a:ahLst/>
              <a:cxnLst/>
              <a:rect l="0" t="0" r="0" b="0"/>
              <a:pathLst>
                <a:path w="431670" h="226906">
                  <a:moveTo>
                    <a:pt x="0" y="94986"/>
                  </a:moveTo>
                  <a:lnTo>
                    <a:pt x="3120" y="137677"/>
                  </a:lnTo>
                  <a:lnTo>
                    <a:pt x="21331" y="200321"/>
                  </a:lnTo>
                  <a:lnTo>
                    <a:pt x="25858" y="214331"/>
                  </a:lnTo>
                  <a:lnTo>
                    <a:pt x="23000" y="201317"/>
                  </a:lnTo>
                  <a:lnTo>
                    <a:pt x="21313" y="142408"/>
                  </a:lnTo>
                  <a:lnTo>
                    <a:pt x="26722" y="101498"/>
                  </a:lnTo>
                  <a:lnTo>
                    <a:pt x="35663" y="79942"/>
                  </a:lnTo>
                  <a:lnTo>
                    <a:pt x="41323" y="70919"/>
                  </a:lnTo>
                  <a:lnTo>
                    <a:pt x="48606" y="66073"/>
                  </a:lnTo>
                  <a:lnTo>
                    <a:pt x="66056" y="63808"/>
                  </a:lnTo>
                  <a:lnTo>
                    <a:pt x="74453" y="67182"/>
                  </a:lnTo>
                  <a:lnTo>
                    <a:pt x="90023" y="80289"/>
                  </a:lnTo>
                  <a:lnTo>
                    <a:pt x="124189" y="137658"/>
                  </a:lnTo>
                  <a:lnTo>
                    <a:pt x="128416" y="139812"/>
                  </a:lnTo>
                  <a:lnTo>
                    <a:pt x="131234" y="136568"/>
                  </a:lnTo>
                  <a:lnTo>
                    <a:pt x="151195" y="73281"/>
                  </a:lnTo>
                  <a:lnTo>
                    <a:pt x="167111" y="47741"/>
                  </a:lnTo>
                  <a:lnTo>
                    <a:pt x="174578" y="44772"/>
                  </a:lnTo>
                  <a:lnTo>
                    <a:pt x="183066" y="45132"/>
                  </a:lnTo>
                  <a:lnTo>
                    <a:pt x="200686" y="51771"/>
                  </a:lnTo>
                  <a:lnTo>
                    <a:pt x="216316" y="62521"/>
                  </a:lnTo>
                  <a:lnTo>
                    <a:pt x="227941" y="78217"/>
                  </a:lnTo>
                  <a:lnTo>
                    <a:pt x="252361" y="137476"/>
                  </a:lnTo>
                  <a:lnTo>
                    <a:pt x="259998" y="171916"/>
                  </a:lnTo>
                  <a:lnTo>
                    <a:pt x="261069" y="184877"/>
                  </a:lnTo>
                  <a:lnTo>
                    <a:pt x="262954" y="190008"/>
                  </a:lnTo>
                  <a:lnTo>
                    <a:pt x="265380" y="189920"/>
                  </a:lnTo>
                  <a:lnTo>
                    <a:pt x="271195" y="180462"/>
                  </a:lnTo>
                  <a:lnTo>
                    <a:pt x="287580" y="148915"/>
                  </a:lnTo>
                  <a:lnTo>
                    <a:pt x="312999" y="119806"/>
                  </a:lnTo>
                  <a:lnTo>
                    <a:pt x="367313" y="92824"/>
                  </a:lnTo>
                  <a:lnTo>
                    <a:pt x="386688" y="78817"/>
                  </a:lnTo>
                  <a:lnTo>
                    <a:pt x="399199" y="60893"/>
                  </a:lnTo>
                  <a:lnTo>
                    <a:pt x="402420" y="41229"/>
                  </a:lnTo>
                  <a:lnTo>
                    <a:pt x="401641" y="31072"/>
                  </a:lnTo>
                  <a:lnTo>
                    <a:pt x="394537" y="13547"/>
                  </a:lnTo>
                  <a:lnTo>
                    <a:pt x="389367" y="5598"/>
                  </a:lnTo>
                  <a:lnTo>
                    <a:pt x="381241" y="1469"/>
                  </a:lnTo>
                  <a:lnTo>
                    <a:pt x="359733" y="0"/>
                  </a:lnTo>
                  <a:lnTo>
                    <a:pt x="340816" y="6366"/>
                  </a:lnTo>
                  <a:lnTo>
                    <a:pt x="332496" y="11340"/>
                  </a:lnTo>
                  <a:lnTo>
                    <a:pt x="320131" y="26224"/>
                  </a:lnTo>
                  <a:lnTo>
                    <a:pt x="302662" y="69965"/>
                  </a:lnTo>
                  <a:lnTo>
                    <a:pt x="297128" y="109929"/>
                  </a:lnTo>
                  <a:lnTo>
                    <a:pt x="303664" y="164185"/>
                  </a:lnTo>
                  <a:lnTo>
                    <a:pt x="314063" y="197767"/>
                  </a:lnTo>
                  <a:lnTo>
                    <a:pt x="325197" y="215146"/>
                  </a:lnTo>
                  <a:lnTo>
                    <a:pt x="333781" y="220716"/>
                  </a:lnTo>
                  <a:lnTo>
                    <a:pt x="355798" y="226905"/>
                  </a:lnTo>
                  <a:lnTo>
                    <a:pt x="388911" y="224800"/>
                  </a:lnTo>
                  <a:lnTo>
                    <a:pt x="431669" y="2107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264041" y="1484518"/>
              <a:ext cx="10530" cy="421141"/>
            </a:xfrm>
            <a:custGeom>
              <a:avLst/>
              <a:gdLst/>
              <a:ahLst/>
              <a:cxnLst/>
              <a:rect l="0" t="0" r="0" b="0"/>
              <a:pathLst>
                <a:path w="10530" h="421141">
                  <a:moveTo>
                    <a:pt x="0" y="0"/>
                  </a:moveTo>
                  <a:lnTo>
                    <a:pt x="0" y="52050"/>
                  </a:lnTo>
                  <a:lnTo>
                    <a:pt x="0" y="108229"/>
                  </a:lnTo>
                  <a:lnTo>
                    <a:pt x="0" y="163089"/>
                  </a:lnTo>
                  <a:lnTo>
                    <a:pt x="0" y="218338"/>
                  </a:lnTo>
                  <a:lnTo>
                    <a:pt x="0" y="277212"/>
                  </a:lnTo>
                  <a:lnTo>
                    <a:pt x="0" y="327412"/>
                  </a:lnTo>
                  <a:lnTo>
                    <a:pt x="3120" y="376211"/>
                  </a:lnTo>
                  <a:lnTo>
                    <a:pt x="10529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148228" y="1639427"/>
              <a:ext cx="242156" cy="24076"/>
            </a:xfrm>
            <a:custGeom>
              <a:avLst/>
              <a:gdLst/>
              <a:ahLst/>
              <a:cxnLst/>
              <a:rect l="0" t="0" r="0" b="0"/>
              <a:pathLst>
                <a:path w="242156" h="24076">
                  <a:moveTo>
                    <a:pt x="242155" y="13547"/>
                  </a:moveTo>
                  <a:lnTo>
                    <a:pt x="219798" y="2368"/>
                  </a:lnTo>
                  <a:lnTo>
                    <a:pt x="196344" y="0"/>
                  </a:lnTo>
                  <a:lnTo>
                    <a:pt x="143159" y="2422"/>
                  </a:lnTo>
                  <a:lnTo>
                    <a:pt x="87593" y="11306"/>
                  </a:lnTo>
                  <a:lnTo>
                    <a:pt x="34676" y="21206"/>
                  </a:lnTo>
                  <a:lnTo>
                    <a:pt x="0" y="240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356662" y="1694376"/>
              <a:ext cx="123404" cy="200834"/>
            </a:xfrm>
            <a:custGeom>
              <a:avLst/>
              <a:gdLst/>
              <a:ahLst/>
              <a:cxnLst/>
              <a:rect l="0" t="0" r="0" b="0"/>
              <a:pathLst>
                <a:path w="123404" h="200834">
                  <a:moveTo>
                    <a:pt x="86364" y="42826"/>
                  </a:moveTo>
                  <a:lnTo>
                    <a:pt x="76788" y="18779"/>
                  </a:lnTo>
                  <a:lnTo>
                    <a:pt x="66120" y="4452"/>
                  </a:lnTo>
                  <a:lnTo>
                    <a:pt x="58830" y="866"/>
                  </a:lnTo>
                  <a:lnTo>
                    <a:pt x="41371" y="0"/>
                  </a:lnTo>
                  <a:lnTo>
                    <a:pt x="32972" y="3747"/>
                  </a:lnTo>
                  <a:lnTo>
                    <a:pt x="17400" y="17268"/>
                  </a:lnTo>
                  <a:lnTo>
                    <a:pt x="1069" y="50201"/>
                  </a:lnTo>
                  <a:lnTo>
                    <a:pt x="0" y="95184"/>
                  </a:lnTo>
                  <a:lnTo>
                    <a:pt x="13308" y="157215"/>
                  </a:lnTo>
                  <a:lnTo>
                    <a:pt x="21139" y="177893"/>
                  </a:lnTo>
                  <a:lnTo>
                    <a:pt x="32418" y="194883"/>
                  </a:lnTo>
                  <a:lnTo>
                    <a:pt x="41042" y="199179"/>
                  </a:lnTo>
                  <a:lnTo>
                    <a:pt x="63101" y="200833"/>
                  </a:lnTo>
                  <a:lnTo>
                    <a:pt x="82264" y="194550"/>
                  </a:lnTo>
                  <a:lnTo>
                    <a:pt x="98580" y="182788"/>
                  </a:lnTo>
                  <a:lnTo>
                    <a:pt x="113630" y="165863"/>
                  </a:lnTo>
                  <a:lnTo>
                    <a:pt x="121878" y="140403"/>
                  </a:lnTo>
                  <a:lnTo>
                    <a:pt x="123403" y="96304"/>
                  </a:lnTo>
                  <a:lnTo>
                    <a:pt x="118033" y="68934"/>
                  </a:lnTo>
                  <a:lnTo>
                    <a:pt x="101856" y="34963"/>
                  </a:lnTo>
                  <a:lnTo>
                    <a:pt x="83415" y="11900"/>
                  </a:lnTo>
                  <a:lnTo>
                    <a:pt x="65307" y="7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530031" y="1682986"/>
              <a:ext cx="174128" cy="401657"/>
            </a:xfrm>
            <a:custGeom>
              <a:avLst/>
              <a:gdLst/>
              <a:ahLst/>
              <a:cxnLst/>
              <a:rect l="0" t="0" r="0" b="0"/>
              <a:pathLst>
                <a:path w="174128" h="401657">
                  <a:moveTo>
                    <a:pt x="134093" y="138444"/>
                  </a:moveTo>
                  <a:lnTo>
                    <a:pt x="139682" y="121676"/>
                  </a:lnTo>
                  <a:lnTo>
                    <a:pt x="135240" y="70097"/>
                  </a:lnTo>
                  <a:lnTo>
                    <a:pt x="129534" y="46066"/>
                  </a:lnTo>
                  <a:lnTo>
                    <a:pt x="116859" y="26807"/>
                  </a:lnTo>
                  <a:lnTo>
                    <a:pt x="98357" y="11618"/>
                  </a:lnTo>
                  <a:lnTo>
                    <a:pt x="74537" y="968"/>
                  </a:lnTo>
                  <a:lnTo>
                    <a:pt x="63973" y="0"/>
                  </a:lnTo>
                  <a:lnTo>
                    <a:pt x="45997" y="5163"/>
                  </a:lnTo>
                  <a:lnTo>
                    <a:pt x="22723" y="26813"/>
                  </a:lnTo>
                  <a:lnTo>
                    <a:pt x="6598" y="55455"/>
                  </a:lnTo>
                  <a:lnTo>
                    <a:pt x="0" y="91757"/>
                  </a:lnTo>
                  <a:lnTo>
                    <a:pt x="3635" y="132150"/>
                  </a:lnTo>
                  <a:lnTo>
                    <a:pt x="15280" y="153584"/>
                  </a:lnTo>
                  <a:lnTo>
                    <a:pt x="23299" y="162575"/>
                  </a:lnTo>
                  <a:lnTo>
                    <a:pt x="33324" y="166230"/>
                  </a:lnTo>
                  <a:lnTo>
                    <a:pt x="56942" y="164051"/>
                  </a:lnTo>
                  <a:lnTo>
                    <a:pt x="66281" y="159025"/>
                  </a:lnTo>
                  <a:lnTo>
                    <a:pt x="79778" y="144081"/>
                  </a:lnTo>
                  <a:lnTo>
                    <a:pt x="105562" y="85372"/>
                  </a:lnTo>
                  <a:lnTo>
                    <a:pt x="109223" y="84345"/>
                  </a:lnTo>
                  <a:lnTo>
                    <a:pt x="112834" y="89510"/>
                  </a:lnTo>
                  <a:lnTo>
                    <a:pt x="130557" y="148507"/>
                  </a:lnTo>
                  <a:lnTo>
                    <a:pt x="144616" y="207199"/>
                  </a:lnTo>
                  <a:lnTo>
                    <a:pt x="158659" y="258870"/>
                  </a:lnTo>
                  <a:lnTo>
                    <a:pt x="171528" y="314137"/>
                  </a:lnTo>
                  <a:lnTo>
                    <a:pt x="174127" y="342091"/>
                  </a:lnTo>
                  <a:lnTo>
                    <a:pt x="169044" y="366994"/>
                  </a:lnTo>
                  <a:lnTo>
                    <a:pt x="164412" y="378548"/>
                  </a:lnTo>
                  <a:lnTo>
                    <a:pt x="156646" y="386251"/>
                  </a:lnTo>
                  <a:lnTo>
                    <a:pt x="135538" y="394809"/>
                  </a:lnTo>
                  <a:lnTo>
                    <a:pt x="83859" y="400303"/>
                  </a:lnTo>
                  <a:lnTo>
                    <a:pt x="34830" y="401389"/>
                  </a:lnTo>
                  <a:lnTo>
                    <a:pt x="7751" y="4016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737823" y="1662031"/>
              <a:ext cx="143062" cy="233177"/>
            </a:xfrm>
            <a:custGeom>
              <a:avLst/>
              <a:gdLst/>
              <a:ahLst/>
              <a:cxnLst/>
              <a:rect l="0" t="0" r="0" b="0"/>
              <a:pathLst>
                <a:path w="143062" h="233177">
                  <a:moveTo>
                    <a:pt x="0" y="127813"/>
                  </a:moveTo>
                  <a:lnTo>
                    <a:pt x="32453" y="133879"/>
                  </a:lnTo>
                  <a:lnTo>
                    <a:pt x="84343" y="123254"/>
                  </a:lnTo>
                  <a:lnTo>
                    <a:pt x="110258" y="107875"/>
                  </a:lnTo>
                  <a:lnTo>
                    <a:pt x="132755" y="82911"/>
                  </a:lnTo>
                  <a:lnTo>
                    <a:pt x="140891" y="60283"/>
                  </a:lnTo>
                  <a:lnTo>
                    <a:pt x="143061" y="47698"/>
                  </a:lnTo>
                  <a:lnTo>
                    <a:pt x="139232" y="27476"/>
                  </a:lnTo>
                  <a:lnTo>
                    <a:pt x="134936" y="18808"/>
                  </a:lnTo>
                  <a:lnTo>
                    <a:pt x="120803" y="6057"/>
                  </a:lnTo>
                  <a:lnTo>
                    <a:pt x="112121" y="1019"/>
                  </a:lnTo>
                  <a:lnTo>
                    <a:pt x="102823" y="0"/>
                  </a:lnTo>
                  <a:lnTo>
                    <a:pt x="83134" y="5106"/>
                  </a:lnTo>
                  <a:lnTo>
                    <a:pt x="57908" y="21136"/>
                  </a:lnTo>
                  <a:lnTo>
                    <a:pt x="46014" y="37117"/>
                  </a:lnTo>
                  <a:lnTo>
                    <a:pt x="28847" y="81562"/>
                  </a:lnTo>
                  <a:lnTo>
                    <a:pt x="23766" y="141467"/>
                  </a:lnTo>
                  <a:lnTo>
                    <a:pt x="31089" y="178262"/>
                  </a:lnTo>
                  <a:lnTo>
                    <a:pt x="41503" y="200538"/>
                  </a:lnTo>
                  <a:lnTo>
                    <a:pt x="66110" y="227220"/>
                  </a:lnTo>
                  <a:lnTo>
                    <a:pt x="75659" y="231519"/>
                  </a:lnTo>
                  <a:lnTo>
                    <a:pt x="95628" y="233176"/>
                  </a:lnTo>
                  <a:lnTo>
                    <a:pt x="113082" y="226894"/>
                  </a:lnTo>
                  <a:lnTo>
                    <a:pt x="136871" y="212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011565" y="1495046"/>
              <a:ext cx="8383" cy="379027"/>
            </a:xfrm>
            <a:custGeom>
              <a:avLst/>
              <a:gdLst/>
              <a:ahLst/>
              <a:cxnLst/>
              <a:rect l="0" t="0" r="0" b="0"/>
              <a:pathLst>
                <a:path w="8383" h="379027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0" y="161870"/>
                  </a:lnTo>
                  <a:lnTo>
                    <a:pt x="0" y="222267"/>
                  </a:lnTo>
                  <a:lnTo>
                    <a:pt x="5589" y="279027"/>
                  </a:lnTo>
                  <a:lnTo>
                    <a:pt x="8382" y="339863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885223" y="1663502"/>
              <a:ext cx="221099" cy="31587"/>
            </a:xfrm>
            <a:custGeom>
              <a:avLst/>
              <a:gdLst/>
              <a:ahLst/>
              <a:cxnLst/>
              <a:rect l="0" t="0" r="0" b="0"/>
              <a:pathLst>
                <a:path w="221099" h="31587">
                  <a:moveTo>
                    <a:pt x="221098" y="0"/>
                  </a:moveTo>
                  <a:lnTo>
                    <a:pt x="178407" y="3120"/>
                  </a:lnTo>
                  <a:lnTo>
                    <a:pt x="117860" y="10723"/>
                  </a:lnTo>
                  <a:lnTo>
                    <a:pt x="62881" y="18669"/>
                  </a:lnTo>
                  <a:lnTo>
                    <a:pt x="27210" y="2346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095792" y="1431875"/>
              <a:ext cx="281757" cy="442198"/>
            </a:xfrm>
            <a:custGeom>
              <a:avLst/>
              <a:gdLst/>
              <a:ahLst/>
              <a:cxnLst/>
              <a:rect l="0" t="0" r="0" b="0"/>
              <a:pathLst>
                <a:path w="281757" h="442198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5590" y="172270"/>
                  </a:lnTo>
                  <a:lnTo>
                    <a:pt x="9065" y="221579"/>
                  </a:lnTo>
                  <a:lnTo>
                    <a:pt x="10095" y="277003"/>
                  </a:lnTo>
                  <a:lnTo>
                    <a:pt x="10400" y="332289"/>
                  </a:lnTo>
                  <a:lnTo>
                    <a:pt x="17739" y="394967"/>
                  </a:lnTo>
                  <a:lnTo>
                    <a:pt x="20074" y="427683"/>
                  </a:lnTo>
                  <a:lnTo>
                    <a:pt x="20928" y="376927"/>
                  </a:lnTo>
                  <a:lnTo>
                    <a:pt x="32493" y="316965"/>
                  </a:lnTo>
                  <a:lnTo>
                    <a:pt x="45803" y="273960"/>
                  </a:lnTo>
                  <a:lnTo>
                    <a:pt x="51593" y="268038"/>
                  </a:lnTo>
                  <a:lnTo>
                    <a:pt x="58961" y="265260"/>
                  </a:lnTo>
                  <a:lnTo>
                    <a:pt x="67384" y="264578"/>
                  </a:lnTo>
                  <a:lnTo>
                    <a:pt x="82981" y="270058"/>
                  </a:lnTo>
                  <a:lnTo>
                    <a:pt x="90416" y="274795"/>
                  </a:lnTo>
                  <a:lnTo>
                    <a:pt x="101796" y="289417"/>
                  </a:lnTo>
                  <a:lnTo>
                    <a:pt x="126036" y="347893"/>
                  </a:lnTo>
                  <a:lnTo>
                    <a:pt x="133660" y="382280"/>
                  </a:lnTo>
                  <a:lnTo>
                    <a:pt x="135444" y="399189"/>
                  </a:lnTo>
                  <a:lnTo>
                    <a:pt x="142828" y="375037"/>
                  </a:lnTo>
                  <a:lnTo>
                    <a:pt x="173920" y="327028"/>
                  </a:lnTo>
                  <a:lnTo>
                    <a:pt x="201661" y="304218"/>
                  </a:lnTo>
                  <a:lnTo>
                    <a:pt x="262185" y="269364"/>
                  </a:lnTo>
                  <a:lnTo>
                    <a:pt x="278744" y="255808"/>
                  </a:lnTo>
                  <a:lnTo>
                    <a:pt x="281756" y="248918"/>
                  </a:lnTo>
                  <a:lnTo>
                    <a:pt x="281424" y="241984"/>
                  </a:lnTo>
                  <a:lnTo>
                    <a:pt x="278863" y="235022"/>
                  </a:lnTo>
                  <a:lnTo>
                    <a:pt x="272476" y="230381"/>
                  </a:lnTo>
                  <a:lnTo>
                    <a:pt x="252902" y="225224"/>
                  </a:lnTo>
                  <a:lnTo>
                    <a:pt x="221164" y="227910"/>
                  </a:lnTo>
                  <a:lnTo>
                    <a:pt x="189533" y="241704"/>
                  </a:lnTo>
                  <a:lnTo>
                    <a:pt x="163523" y="266198"/>
                  </a:lnTo>
                  <a:lnTo>
                    <a:pt x="146588" y="295683"/>
                  </a:lnTo>
                  <a:lnTo>
                    <a:pt x="139750" y="332235"/>
                  </a:lnTo>
                  <a:lnTo>
                    <a:pt x="143313" y="367112"/>
                  </a:lnTo>
                  <a:lnTo>
                    <a:pt x="157367" y="399672"/>
                  </a:lnTo>
                  <a:lnTo>
                    <a:pt x="172886" y="414718"/>
                  </a:lnTo>
                  <a:lnTo>
                    <a:pt x="204474" y="429766"/>
                  </a:lnTo>
                  <a:lnTo>
                    <a:pt x="263213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397473" y="1631917"/>
              <a:ext cx="129989" cy="224631"/>
            </a:xfrm>
            <a:custGeom>
              <a:avLst/>
              <a:gdLst/>
              <a:ahLst/>
              <a:cxnLst/>
              <a:rect l="0" t="0" r="0" b="0"/>
              <a:pathLst>
                <a:path w="129989" h="224631">
                  <a:moveTo>
                    <a:pt x="14174" y="105285"/>
                  </a:moveTo>
                  <a:lnTo>
                    <a:pt x="17294" y="147976"/>
                  </a:lnTo>
                  <a:lnTo>
                    <a:pt x="33302" y="200117"/>
                  </a:lnTo>
                  <a:lnTo>
                    <a:pt x="46098" y="224630"/>
                  </a:lnTo>
                  <a:lnTo>
                    <a:pt x="41621" y="219158"/>
                  </a:lnTo>
                  <a:lnTo>
                    <a:pt x="15549" y="158296"/>
                  </a:lnTo>
                  <a:lnTo>
                    <a:pt x="1583" y="120862"/>
                  </a:lnTo>
                  <a:lnTo>
                    <a:pt x="0" y="97000"/>
                  </a:lnTo>
                  <a:lnTo>
                    <a:pt x="8515" y="53085"/>
                  </a:lnTo>
                  <a:lnTo>
                    <a:pt x="21018" y="34902"/>
                  </a:lnTo>
                  <a:lnTo>
                    <a:pt x="38273" y="20191"/>
                  </a:lnTo>
                  <a:lnTo>
                    <a:pt x="57640" y="9754"/>
                  </a:lnTo>
                  <a:lnTo>
                    <a:pt x="116417" y="1284"/>
                  </a:lnTo>
                  <a:lnTo>
                    <a:pt x="12998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761238" y="1631848"/>
              <a:ext cx="176835" cy="240749"/>
            </a:xfrm>
            <a:custGeom>
              <a:avLst/>
              <a:gdLst/>
              <a:ahLst/>
              <a:cxnLst/>
              <a:rect l="0" t="0" r="0" b="0"/>
              <a:pathLst>
                <a:path w="176835" h="240749">
                  <a:moveTo>
                    <a:pt x="134720" y="94825"/>
                  </a:moveTo>
                  <a:lnTo>
                    <a:pt x="129131" y="32732"/>
                  </a:lnTo>
                  <a:lnTo>
                    <a:pt x="113909" y="14196"/>
                  </a:lnTo>
                  <a:lnTo>
                    <a:pt x="103298" y="5977"/>
                  </a:lnTo>
                  <a:lnTo>
                    <a:pt x="92715" y="1668"/>
                  </a:lnTo>
                  <a:lnTo>
                    <a:pt x="71598" y="0"/>
                  </a:lnTo>
                  <a:lnTo>
                    <a:pt x="62223" y="3532"/>
                  </a:lnTo>
                  <a:lnTo>
                    <a:pt x="45567" y="16816"/>
                  </a:lnTo>
                  <a:lnTo>
                    <a:pt x="28626" y="44025"/>
                  </a:lnTo>
                  <a:lnTo>
                    <a:pt x="8734" y="106521"/>
                  </a:lnTo>
                  <a:lnTo>
                    <a:pt x="0" y="161736"/>
                  </a:lnTo>
                  <a:lnTo>
                    <a:pt x="9586" y="220273"/>
                  </a:lnTo>
                  <a:lnTo>
                    <a:pt x="12693" y="231100"/>
                  </a:lnTo>
                  <a:lnTo>
                    <a:pt x="18274" y="237147"/>
                  </a:lnTo>
                  <a:lnTo>
                    <a:pt x="25504" y="240010"/>
                  </a:lnTo>
                  <a:lnTo>
                    <a:pt x="33833" y="240748"/>
                  </a:lnTo>
                  <a:lnTo>
                    <a:pt x="49327" y="235329"/>
                  </a:lnTo>
                  <a:lnTo>
                    <a:pt x="56735" y="230608"/>
                  </a:lnTo>
                  <a:lnTo>
                    <a:pt x="68084" y="212885"/>
                  </a:lnTo>
                  <a:lnTo>
                    <a:pt x="87471" y="157122"/>
                  </a:lnTo>
                  <a:lnTo>
                    <a:pt x="97519" y="96328"/>
                  </a:lnTo>
                  <a:lnTo>
                    <a:pt x="99391" y="94657"/>
                  </a:lnTo>
                  <a:lnTo>
                    <a:pt x="111212" y="148069"/>
                  </a:lnTo>
                  <a:lnTo>
                    <a:pt x="117643" y="168792"/>
                  </a:lnTo>
                  <a:lnTo>
                    <a:pt x="130640" y="186581"/>
                  </a:lnTo>
                  <a:lnTo>
                    <a:pt x="146945" y="199946"/>
                  </a:lnTo>
                  <a:lnTo>
                    <a:pt x="176834" y="2106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022300" y="1431875"/>
              <a:ext cx="10530" cy="389556"/>
            </a:xfrm>
            <a:custGeom>
              <a:avLst/>
              <a:gdLst/>
              <a:ahLst/>
              <a:cxnLst/>
              <a:rect l="0" t="0" r="0" b="0"/>
              <a:pathLst>
                <a:path w="10530" h="389556">
                  <a:moveTo>
                    <a:pt x="10529" y="0"/>
                  </a:moveTo>
                  <a:lnTo>
                    <a:pt x="2195" y="48931"/>
                  </a:lnTo>
                  <a:lnTo>
                    <a:pt x="650" y="99896"/>
                  </a:lnTo>
                  <a:lnTo>
                    <a:pt x="193" y="159450"/>
                  </a:lnTo>
                  <a:lnTo>
                    <a:pt x="57" y="218430"/>
                  </a:lnTo>
                  <a:lnTo>
                    <a:pt x="17" y="272950"/>
                  </a:lnTo>
                  <a:lnTo>
                    <a:pt x="5" y="323030"/>
                  </a:lnTo>
                  <a:lnTo>
                    <a:pt x="1" y="361265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927544" y="1589803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15428" y="14654"/>
                  </a:lnTo>
                  <a:lnTo>
                    <a:pt x="54786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506611" y="1473989"/>
              <a:ext cx="21059" cy="357970"/>
            </a:xfrm>
            <a:custGeom>
              <a:avLst/>
              <a:gdLst/>
              <a:ahLst/>
              <a:cxnLst/>
              <a:rect l="0" t="0" r="0" b="0"/>
              <a:pathLst>
                <a:path w="21059" h="357970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5589" y="163232"/>
                  </a:lnTo>
                  <a:lnTo>
                    <a:pt x="9065" y="215261"/>
                  </a:lnTo>
                  <a:lnTo>
                    <a:pt x="15685" y="263953"/>
                  </a:lnTo>
                  <a:lnTo>
                    <a:pt x="19996" y="319987"/>
                  </a:lnTo>
                  <a:lnTo>
                    <a:pt x="21058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390798" y="1632350"/>
              <a:ext cx="221099" cy="10096"/>
            </a:xfrm>
            <a:custGeom>
              <a:avLst/>
              <a:gdLst/>
              <a:ahLst/>
              <a:cxnLst/>
              <a:rect l="0" t="0" r="0" b="0"/>
              <a:pathLst>
                <a:path w="221099" h="10096">
                  <a:moveTo>
                    <a:pt x="221098" y="10095"/>
                  </a:moveTo>
                  <a:lnTo>
                    <a:pt x="183620" y="1762"/>
                  </a:lnTo>
                  <a:lnTo>
                    <a:pt x="132196" y="0"/>
                  </a:lnTo>
                  <a:lnTo>
                    <a:pt x="76979" y="822"/>
                  </a:lnTo>
                  <a:lnTo>
                    <a:pt x="27250" y="7917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590839" y="1442404"/>
              <a:ext cx="336913" cy="385477"/>
            </a:xfrm>
            <a:custGeom>
              <a:avLst/>
              <a:gdLst/>
              <a:ahLst/>
              <a:cxnLst/>
              <a:rect l="0" t="0" r="0" b="0"/>
              <a:pathLst>
                <a:path w="336913" h="385477">
                  <a:moveTo>
                    <a:pt x="0" y="0"/>
                  </a:moveTo>
                  <a:lnTo>
                    <a:pt x="0" y="54144"/>
                  </a:lnTo>
                  <a:lnTo>
                    <a:pt x="8406" y="116964"/>
                  </a:lnTo>
                  <a:lnTo>
                    <a:pt x="16788" y="165027"/>
                  </a:lnTo>
                  <a:lnTo>
                    <a:pt x="20962" y="222032"/>
                  </a:lnTo>
                  <a:lnTo>
                    <a:pt x="27918" y="275317"/>
                  </a:lnTo>
                  <a:lnTo>
                    <a:pt x="30861" y="335837"/>
                  </a:lnTo>
                  <a:lnTo>
                    <a:pt x="31263" y="355151"/>
                  </a:lnTo>
                  <a:lnTo>
                    <a:pt x="34686" y="292579"/>
                  </a:lnTo>
                  <a:lnTo>
                    <a:pt x="46236" y="243797"/>
                  </a:lnTo>
                  <a:lnTo>
                    <a:pt x="61923" y="216645"/>
                  </a:lnTo>
                  <a:lnTo>
                    <a:pt x="69358" y="212280"/>
                  </a:lnTo>
                  <a:lnTo>
                    <a:pt x="86978" y="210550"/>
                  </a:lnTo>
                  <a:lnTo>
                    <a:pt x="94250" y="214066"/>
                  </a:lnTo>
                  <a:lnTo>
                    <a:pt x="123922" y="254530"/>
                  </a:lnTo>
                  <a:lnTo>
                    <a:pt x="154952" y="313903"/>
                  </a:lnTo>
                  <a:lnTo>
                    <a:pt x="159453" y="325082"/>
                  </a:lnTo>
                  <a:lnTo>
                    <a:pt x="163624" y="327855"/>
                  </a:lnTo>
                  <a:lnTo>
                    <a:pt x="167574" y="325025"/>
                  </a:lnTo>
                  <a:lnTo>
                    <a:pt x="187909" y="298039"/>
                  </a:lnTo>
                  <a:lnTo>
                    <a:pt x="246415" y="265235"/>
                  </a:lnTo>
                  <a:lnTo>
                    <a:pt x="300572" y="236644"/>
                  </a:lnTo>
                  <a:lnTo>
                    <a:pt x="309176" y="227953"/>
                  </a:lnTo>
                  <a:lnTo>
                    <a:pt x="313742" y="217479"/>
                  </a:lnTo>
                  <a:lnTo>
                    <a:pt x="315696" y="193363"/>
                  </a:lnTo>
                  <a:lnTo>
                    <a:pt x="312239" y="183891"/>
                  </a:lnTo>
                  <a:lnTo>
                    <a:pt x="299040" y="170247"/>
                  </a:lnTo>
                  <a:lnTo>
                    <a:pt x="278357" y="163402"/>
                  </a:lnTo>
                  <a:lnTo>
                    <a:pt x="266289" y="161577"/>
                  </a:lnTo>
                  <a:lnTo>
                    <a:pt x="246643" y="165789"/>
                  </a:lnTo>
                  <a:lnTo>
                    <a:pt x="214966" y="187556"/>
                  </a:lnTo>
                  <a:lnTo>
                    <a:pt x="193285" y="213110"/>
                  </a:lnTo>
                  <a:lnTo>
                    <a:pt x="185340" y="238994"/>
                  </a:lnTo>
                  <a:lnTo>
                    <a:pt x="183987" y="280213"/>
                  </a:lnTo>
                  <a:lnTo>
                    <a:pt x="189397" y="303523"/>
                  </a:lnTo>
                  <a:lnTo>
                    <a:pt x="205597" y="335208"/>
                  </a:lnTo>
                  <a:lnTo>
                    <a:pt x="226384" y="359933"/>
                  </a:lnTo>
                  <a:lnTo>
                    <a:pt x="244505" y="374830"/>
                  </a:lnTo>
                  <a:lnTo>
                    <a:pt x="267376" y="383010"/>
                  </a:lnTo>
                  <a:lnTo>
                    <a:pt x="291969" y="385476"/>
                  </a:lnTo>
                  <a:lnTo>
                    <a:pt x="336912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264663" y="1500500"/>
              <a:ext cx="304871" cy="342472"/>
            </a:xfrm>
            <a:custGeom>
              <a:avLst/>
              <a:gdLst/>
              <a:ahLst/>
              <a:cxnLst/>
              <a:rect l="0" t="0" r="0" b="0"/>
              <a:pathLst>
                <a:path w="304871" h="342472">
                  <a:moveTo>
                    <a:pt x="0" y="341987"/>
                  </a:moveTo>
                  <a:lnTo>
                    <a:pt x="0" y="287842"/>
                  </a:lnTo>
                  <a:lnTo>
                    <a:pt x="5590" y="227306"/>
                  </a:lnTo>
                  <a:lnTo>
                    <a:pt x="9065" y="176336"/>
                  </a:lnTo>
                  <a:lnTo>
                    <a:pt x="4505" y="124189"/>
                  </a:lnTo>
                  <a:lnTo>
                    <a:pt x="1335" y="71693"/>
                  </a:lnTo>
                  <a:lnTo>
                    <a:pt x="395" y="19094"/>
                  </a:lnTo>
                  <a:lnTo>
                    <a:pt x="3773" y="8572"/>
                  </a:lnTo>
                  <a:lnTo>
                    <a:pt x="9534" y="2727"/>
                  </a:lnTo>
                  <a:lnTo>
                    <a:pt x="16885" y="0"/>
                  </a:lnTo>
                  <a:lnTo>
                    <a:pt x="22955" y="1692"/>
                  </a:lnTo>
                  <a:lnTo>
                    <a:pt x="28172" y="6329"/>
                  </a:lnTo>
                  <a:lnTo>
                    <a:pt x="55463" y="61871"/>
                  </a:lnTo>
                  <a:lnTo>
                    <a:pt x="80873" y="120049"/>
                  </a:lnTo>
                  <a:lnTo>
                    <a:pt x="107197" y="173420"/>
                  </a:lnTo>
                  <a:lnTo>
                    <a:pt x="130922" y="228924"/>
                  </a:lnTo>
                  <a:lnTo>
                    <a:pt x="165088" y="284998"/>
                  </a:lnTo>
                  <a:lnTo>
                    <a:pt x="194220" y="322194"/>
                  </a:lnTo>
                  <a:lnTo>
                    <a:pt x="212662" y="337479"/>
                  </a:lnTo>
                  <a:lnTo>
                    <a:pt x="222493" y="341321"/>
                  </a:lnTo>
                  <a:lnTo>
                    <a:pt x="242775" y="342471"/>
                  </a:lnTo>
                  <a:lnTo>
                    <a:pt x="260369" y="335963"/>
                  </a:lnTo>
                  <a:lnTo>
                    <a:pt x="268336" y="330952"/>
                  </a:lnTo>
                  <a:lnTo>
                    <a:pt x="280307" y="316025"/>
                  </a:lnTo>
                  <a:lnTo>
                    <a:pt x="297525" y="272258"/>
                  </a:lnTo>
                  <a:lnTo>
                    <a:pt x="303785" y="210147"/>
                  </a:lnTo>
                  <a:lnTo>
                    <a:pt x="304870" y="158903"/>
                  </a:lnTo>
                  <a:lnTo>
                    <a:pt x="304021" y="107846"/>
                  </a:lnTo>
                  <a:lnTo>
                    <a:pt x="296966" y="51198"/>
                  </a:lnTo>
                  <a:lnTo>
                    <a:pt x="294798" y="156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583782" y="1701490"/>
              <a:ext cx="115728" cy="162611"/>
            </a:xfrm>
            <a:custGeom>
              <a:avLst/>
              <a:gdLst/>
              <a:ahLst/>
              <a:cxnLst/>
              <a:rect l="0" t="0" r="0" b="0"/>
              <a:pathLst>
                <a:path w="115728" h="162611">
                  <a:moveTo>
                    <a:pt x="102021" y="14655"/>
                  </a:moveTo>
                  <a:lnTo>
                    <a:pt x="58058" y="0"/>
                  </a:lnTo>
                  <a:lnTo>
                    <a:pt x="38028" y="2682"/>
                  </a:lnTo>
                  <a:lnTo>
                    <a:pt x="27774" y="6673"/>
                  </a:lnTo>
                  <a:lnTo>
                    <a:pt x="19767" y="14013"/>
                  </a:lnTo>
                  <a:lnTo>
                    <a:pt x="7752" y="34647"/>
                  </a:lnTo>
                  <a:lnTo>
                    <a:pt x="0" y="72571"/>
                  </a:lnTo>
                  <a:lnTo>
                    <a:pt x="4426" y="96547"/>
                  </a:lnTo>
                  <a:lnTo>
                    <a:pt x="20072" y="126656"/>
                  </a:lnTo>
                  <a:lnTo>
                    <a:pt x="46318" y="157791"/>
                  </a:lnTo>
                  <a:lnTo>
                    <a:pt x="54357" y="161552"/>
                  </a:lnTo>
                  <a:lnTo>
                    <a:pt x="72649" y="162610"/>
                  </a:lnTo>
                  <a:lnTo>
                    <a:pt x="89357" y="156062"/>
                  </a:lnTo>
                  <a:lnTo>
                    <a:pt x="97087" y="151040"/>
                  </a:lnTo>
                  <a:lnTo>
                    <a:pt x="108797" y="136102"/>
                  </a:lnTo>
                  <a:lnTo>
                    <a:pt x="113557" y="127205"/>
                  </a:lnTo>
                  <a:lnTo>
                    <a:pt x="115727" y="101722"/>
                  </a:lnTo>
                  <a:lnTo>
                    <a:pt x="107588" y="43291"/>
                  </a:lnTo>
                  <a:lnTo>
                    <a:pt x="92492" y="11961"/>
                  </a:lnTo>
                  <a:lnTo>
                    <a:pt x="85140" y="7010"/>
                  </a:lnTo>
                  <a:lnTo>
                    <a:pt x="67612" y="4628"/>
                  </a:lnTo>
                  <a:lnTo>
                    <a:pt x="61535" y="5630"/>
                  </a:lnTo>
                  <a:lnTo>
                    <a:pt x="57482" y="7469"/>
                  </a:lnTo>
                  <a:lnTo>
                    <a:pt x="49379" y="146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717388" y="1684559"/>
              <a:ext cx="115815" cy="182578"/>
            </a:xfrm>
            <a:custGeom>
              <a:avLst/>
              <a:gdLst/>
              <a:ahLst/>
              <a:cxnLst/>
              <a:rect l="0" t="0" r="0" b="0"/>
              <a:pathLst>
                <a:path w="115815" h="182578">
                  <a:moveTo>
                    <a:pt x="0" y="63171"/>
                  </a:moveTo>
                  <a:lnTo>
                    <a:pt x="16768" y="68760"/>
                  </a:lnTo>
                  <a:lnTo>
                    <a:pt x="28120" y="80863"/>
                  </a:lnTo>
                  <a:lnTo>
                    <a:pt x="52339" y="137499"/>
                  </a:lnTo>
                  <a:lnTo>
                    <a:pt x="67811" y="182577"/>
                  </a:lnTo>
                  <a:lnTo>
                    <a:pt x="58196" y="162927"/>
                  </a:lnTo>
                  <a:lnTo>
                    <a:pt x="43759" y="132113"/>
                  </a:lnTo>
                  <a:lnTo>
                    <a:pt x="19887" y="73290"/>
                  </a:lnTo>
                  <a:lnTo>
                    <a:pt x="19758" y="47391"/>
                  </a:lnTo>
                  <a:lnTo>
                    <a:pt x="29839" y="26522"/>
                  </a:lnTo>
                  <a:lnTo>
                    <a:pt x="37440" y="17681"/>
                  </a:lnTo>
                  <a:lnTo>
                    <a:pt x="58364" y="7859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002091" y="1579274"/>
              <a:ext cx="20625" cy="284271"/>
            </a:xfrm>
            <a:custGeom>
              <a:avLst/>
              <a:gdLst/>
              <a:ahLst/>
              <a:cxnLst/>
              <a:rect l="0" t="0" r="0" b="0"/>
              <a:pathLst>
                <a:path w="20625" h="284271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5284" y="144851"/>
                  </a:lnTo>
                  <a:lnTo>
                    <a:pt x="16381" y="205864"/>
                  </a:lnTo>
                  <a:lnTo>
                    <a:pt x="19786" y="256737"/>
                  </a:lnTo>
                  <a:lnTo>
                    <a:pt x="20624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885845" y="1710555"/>
              <a:ext cx="200042" cy="16119"/>
            </a:xfrm>
            <a:custGeom>
              <a:avLst/>
              <a:gdLst/>
              <a:ahLst/>
              <a:cxnLst/>
              <a:rect l="0" t="0" r="0" b="0"/>
              <a:pathLst>
                <a:path w="200042" h="16119">
                  <a:moveTo>
                    <a:pt x="200041" y="5590"/>
                  </a:moveTo>
                  <a:lnTo>
                    <a:pt x="183273" y="0"/>
                  </a:lnTo>
                  <a:lnTo>
                    <a:pt x="165682" y="376"/>
                  </a:lnTo>
                  <a:lnTo>
                    <a:pt x="105872" y="4903"/>
                  </a:lnTo>
                  <a:lnTo>
                    <a:pt x="47082" y="8573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085886" y="1463461"/>
              <a:ext cx="200042" cy="389555"/>
            </a:xfrm>
            <a:custGeom>
              <a:avLst/>
              <a:gdLst/>
              <a:ahLst/>
              <a:cxnLst/>
              <a:rect l="0" t="0" r="0" b="0"/>
              <a:pathLst>
                <a:path w="200042" h="389555">
                  <a:moveTo>
                    <a:pt x="0" y="0"/>
                  </a:moveTo>
                  <a:lnTo>
                    <a:pt x="8333" y="48930"/>
                  </a:lnTo>
                  <a:lnTo>
                    <a:pt x="15684" y="102472"/>
                  </a:lnTo>
                  <a:lnTo>
                    <a:pt x="25054" y="158394"/>
                  </a:lnTo>
                  <a:lnTo>
                    <a:pt x="38701" y="217031"/>
                  </a:lnTo>
                  <a:lnTo>
                    <a:pt x="49542" y="268648"/>
                  </a:lnTo>
                  <a:lnTo>
                    <a:pt x="57620" y="323297"/>
                  </a:lnTo>
                  <a:lnTo>
                    <a:pt x="61526" y="362644"/>
                  </a:lnTo>
                  <a:lnTo>
                    <a:pt x="60905" y="368104"/>
                  </a:lnTo>
                  <a:lnTo>
                    <a:pt x="59320" y="368235"/>
                  </a:lnTo>
                  <a:lnTo>
                    <a:pt x="54441" y="357852"/>
                  </a:lnTo>
                  <a:lnTo>
                    <a:pt x="47456" y="326869"/>
                  </a:lnTo>
                  <a:lnTo>
                    <a:pt x="57318" y="268216"/>
                  </a:lnTo>
                  <a:lnTo>
                    <a:pt x="72615" y="233109"/>
                  </a:lnTo>
                  <a:lnTo>
                    <a:pt x="81165" y="226766"/>
                  </a:lnTo>
                  <a:lnTo>
                    <a:pt x="103144" y="222837"/>
                  </a:lnTo>
                  <a:lnTo>
                    <a:pt x="125391" y="228110"/>
                  </a:lnTo>
                  <a:lnTo>
                    <a:pt x="136236" y="232792"/>
                  </a:lnTo>
                  <a:lnTo>
                    <a:pt x="154525" y="250472"/>
                  </a:lnTo>
                  <a:lnTo>
                    <a:pt x="179742" y="294361"/>
                  </a:lnTo>
                  <a:lnTo>
                    <a:pt x="194818" y="337995"/>
                  </a:lnTo>
                  <a:lnTo>
                    <a:pt x="200041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573057" y="1694442"/>
              <a:ext cx="207711" cy="217974"/>
            </a:xfrm>
            <a:custGeom>
              <a:avLst/>
              <a:gdLst/>
              <a:ahLst/>
              <a:cxnLst/>
              <a:rect l="0" t="0" r="0" b="0"/>
              <a:pathLst>
                <a:path w="207711" h="217974">
                  <a:moveTo>
                    <a:pt x="123481" y="95402"/>
                  </a:moveTo>
                  <a:lnTo>
                    <a:pt x="134660" y="78635"/>
                  </a:lnTo>
                  <a:lnTo>
                    <a:pt x="137029" y="61044"/>
                  </a:lnTo>
                  <a:lnTo>
                    <a:pt x="136023" y="51439"/>
                  </a:lnTo>
                  <a:lnTo>
                    <a:pt x="128666" y="34529"/>
                  </a:lnTo>
                  <a:lnTo>
                    <a:pt x="104879" y="4609"/>
                  </a:lnTo>
                  <a:lnTo>
                    <a:pt x="97042" y="948"/>
                  </a:lnTo>
                  <a:lnTo>
                    <a:pt x="78976" y="0"/>
                  </a:lnTo>
                  <a:lnTo>
                    <a:pt x="49074" y="11633"/>
                  </a:lnTo>
                  <a:lnTo>
                    <a:pt x="23576" y="35487"/>
                  </a:lnTo>
                  <a:lnTo>
                    <a:pt x="6792" y="64781"/>
                  </a:lnTo>
                  <a:lnTo>
                    <a:pt x="0" y="101277"/>
                  </a:lnTo>
                  <a:lnTo>
                    <a:pt x="6110" y="155531"/>
                  </a:lnTo>
                  <a:lnTo>
                    <a:pt x="16435" y="194976"/>
                  </a:lnTo>
                  <a:lnTo>
                    <a:pt x="27552" y="214137"/>
                  </a:lnTo>
                  <a:lnTo>
                    <a:pt x="34962" y="217842"/>
                  </a:lnTo>
                  <a:lnTo>
                    <a:pt x="43412" y="217973"/>
                  </a:lnTo>
                  <a:lnTo>
                    <a:pt x="60988" y="211879"/>
                  </a:lnTo>
                  <a:lnTo>
                    <a:pt x="76600" y="201372"/>
                  </a:lnTo>
                  <a:lnTo>
                    <a:pt x="88217" y="182664"/>
                  </a:lnTo>
                  <a:lnTo>
                    <a:pt x="107789" y="125048"/>
                  </a:lnTo>
                  <a:lnTo>
                    <a:pt x="112594" y="89238"/>
                  </a:lnTo>
                  <a:lnTo>
                    <a:pt x="115053" y="90123"/>
                  </a:lnTo>
                  <a:lnTo>
                    <a:pt x="146707" y="148968"/>
                  </a:lnTo>
                  <a:lnTo>
                    <a:pt x="163769" y="174315"/>
                  </a:lnTo>
                  <a:lnTo>
                    <a:pt x="171396" y="178426"/>
                  </a:lnTo>
                  <a:lnTo>
                    <a:pt x="189231" y="179875"/>
                  </a:lnTo>
                  <a:lnTo>
                    <a:pt x="195390" y="178623"/>
                  </a:lnTo>
                  <a:lnTo>
                    <a:pt x="199497" y="176619"/>
                  </a:lnTo>
                  <a:lnTo>
                    <a:pt x="207710" y="1691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812352" y="1726662"/>
              <a:ext cx="147400" cy="168468"/>
            </a:xfrm>
            <a:custGeom>
              <a:avLst/>
              <a:gdLst/>
              <a:ahLst/>
              <a:cxnLst/>
              <a:rect l="0" t="0" r="0" b="0"/>
              <a:pathLst>
                <a:path w="147400" h="168468">
                  <a:moveTo>
                    <a:pt x="0" y="11"/>
                  </a:moveTo>
                  <a:lnTo>
                    <a:pt x="5589" y="58628"/>
                  </a:lnTo>
                  <a:lnTo>
                    <a:pt x="2317" y="113972"/>
                  </a:lnTo>
                  <a:lnTo>
                    <a:pt x="687" y="151280"/>
                  </a:lnTo>
                  <a:lnTo>
                    <a:pt x="61" y="95690"/>
                  </a:lnTo>
                  <a:lnTo>
                    <a:pt x="5597" y="33336"/>
                  </a:lnTo>
                  <a:lnTo>
                    <a:pt x="20246" y="6116"/>
                  </a:lnTo>
                  <a:lnTo>
                    <a:pt x="28706" y="1741"/>
                  </a:lnTo>
                  <a:lnTo>
                    <a:pt x="50582" y="0"/>
                  </a:lnTo>
                  <a:lnTo>
                    <a:pt x="72783" y="9365"/>
                  </a:lnTo>
                  <a:lnTo>
                    <a:pt x="101894" y="34368"/>
                  </a:lnTo>
                  <a:lnTo>
                    <a:pt x="132691" y="79847"/>
                  </a:lnTo>
                  <a:lnTo>
                    <a:pt x="143041" y="120113"/>
                  </a:lnTo>
                  <a:lnTo>
                    <a:pt x="147399" y="1684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9024732" y="1488803"/>
              <a:ext cx="140676" cy="457507"/>
            </a:xfrm>
            <a:custGeom>
              <a:avLst/>
              <a:gdLst/>
              <a:ahLst/>
              <a:cxnLst/>
              <a:rect l="0" t="0" r="0" b="0"/>
              <a:pathLst>
                <a:path w="140676" h="457507">
                  <a:moveTo>
                    <a:pt x="114003" y="332627"/>
                  </a:moveTo>
                  <a:lnTo>
                    <a:pt x="94876" y="279921"/>
                  </a:lnTo>
                  <a:lnTo>
                    <a:pt x="83666" y="263969"/>
                  </a:lnTo>
                  <a:lnTo>
                    <a:pt x="76231" y="259948"/>
                  </a:lnTo>
                  <a:lnTo>
                    <a:pt x="58611" y="258601"/>
                  </a:lnTo>
                  <a:lnTo>
                    <a:pt x="39082" y="268141"/>
                  </a:lnTo>
                  <a:lnTo>
                    <a:pt x="21043" y="284079"/>
                  </a:lnTo>
                  <a:lnTo>
                    <a:pt x="9127" y="302861"/>
                  </a:lnTo>
                  <a:lnTo>
                    <a:pt x="1431" y="338755"/>
                  </a:lnTo>
                  <a:lnTo>
                    <a:pt x="0" y="391636"/>
                  </a:lnTo>
                  <a:lnTo>
                    <a:pt x="7955" y="426150"/>
                  </a:lnTo>
                  <a:lnTo>
                    <a:pt x="18517" y="447892"/>
                  </a:lnTo>
                  <a:lnTo>
                    <a:pt x="26949" y="453924"/>
                  </a:lnTo>
                  <a:lnTo>
                    <a:pt x="48797" y="457506"/>
                  </a:lnTo>
                  <a:lnTo>
                    <a:pt x="58834" y="454484"/>
                  </a:lnTo>
                  <a:lnTo>
                    <a:pt x="76226" y="441768"/>
                  </a:lnTo>
                  <a:lnTo>
                    <a:pt x="105285" y="397772"/>
                  </a:lnTo>
                  <a:lnTo>
                    <a:pt x="119479" y="360118"/>
                  </a:lnTo>
                  <a:lnTo>
                    <a:pt x="129923" y="302688"/>
                  </a:lnTo>
                  <a:lnTo>
                    <a:pt x="137166" y="242701"/>
                  </a:lnTo>
                  <a:lnTo>
                    <a:pt x="140675" y="217791"/>
                  </a:lnTo>
                  <a:lnTo>
                    <a:pt x="136516" y="163670"/>
                  </a:lnTo>
                  <a:lnTo>
                    <a:pt x="135348" y="107920"/>
                  </a:lnTo>
                  <a:lnTo>
                    <a:pt x="135146" y="54697"/>
                  </a:lnTo>
                  <a:lnTo>
                    <a:pt x="129496" y="5652"/>
                  </a:lnTo>
                  <a:lnTo>
                    <a:pt x="126672" y="0"/>
                  </a:lnTo>
                  <a:lnTo>
                    <a:pt x="123618" y="911"/>
                  </a:lnTo>
                  <a:lnTo>
                    <a:pt x="110314" y="30406"/>
                  </a:lnTo>
                  <a:lnTo>
                    <a:pt x="105502" y="76574"/>
                  </a:lnTo>
                  <a:lnTo>
                    <a:pt x="104075" y="134707"/>
                  </a:lnTo>
                  <a:lnTo>
                    <a:pt x="109243" y="196385"/>
                  </a:lnTo>
                  <a:lnTo>
                    <a:pt x="112593" y="247935"/>
                  </a:lnTo>
                  <a:lnTo>
                    <a:pt x="120960" y="301210"/>
                  </a:lnTo>
                  <a:lnTo>
                    <a:pt x="126946" y="359393"/>
                  </a:lnTo>
                  <a:lnTo>
                    <a:pt x="135060" y="395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784091" y="2257326"/>
              <a:ext cx="346169" cy="477293"/>
            </a:xfrm>
            <a:custGeom>
              <a:avLst/>
              <a:gdLst/>
              <a:ahLst/>
              <a:cxnLst/>
              <a:rect l="0" t="0" r="0" b="0"/>
              <a:pathLst>
                <a:path w="346169" h="477293">
                  <a:moveTo>
                    <a:pt x="258852" y="48415"/>
                  </a:moveTo>
                  <a:lnTo>
                    <a:pt x="247673" y="31647"/>
                  </a:lnTo>
                  <a:lnTo>
                    <a:pt x="218365" y="10041"/>
                  </a:lnTo>
                  <a:lnTo>
                    <a:pt x="174456" y="0"/>
                  </a:lnTo>
                  <a:lnTo>
                    <a:pt x="129991" y="2614"/>
                  </a:lnTo>
                  <a:lnTo>
                    <a:pt x="81449" y="22383"/>
                  </a:lnTo>
                  <a:lnTo>
                    <a:pt x="49920" y="43171"/>
                  </a:lnTo>
                  <a:lnTo>
                    <a:pt x="10355" y="91225"/>
                  </a:lnTo>
                  <a:lnTo>
                    <a:pt x="2180" y="115015"/>
                  </a:lnTo>
                  <a:lnTo>
                    <a:pt x="0" y="127909"/>
                  </a:lnTo>
                  <a:lnTo>
                    <a:pt x="3816" y="148476"/>
                  </a:lnTo>
                  <a:lnTo>
                    <a:pt x="19119" y="173209"/>
                  </a:lnTo>
                  <a:lnTo>
                    <a:pt x="32981" y="186937"/>
                  </a:lnTo>
                  <a:lnTo>
                    <a:pt x="50840" y="196938"/>
                  </a:lnTo>
                  <a:lnTo>
                    <a:pt x="70476" y="199043"/>
                  </a:lnTo>
                  <a:lnTo>
                    <a:pt x="131706" y="196239"/>
                  </a:lnTo>
                  <a:lnTo>
                    <a:pt x="190669" y="199017"/>
                  </a:lnTo>
                  <a:lnTo>
                    <a:pt x="225782" y="210411"/>
                  </a:lnTo>
                  <a:lnTo>
                    <a:pt x="279713" y="243143"/>
                  </a:lnTo>
                  <a:lnTo>
                    <a:pt x="326936" y="291257"/>
                  </a:lnTo>
                  <a:lnTo>
                    <a:pt x="343886" y="327948"/>
                  </a:lnTo>
                  <a:lnTo>
                    <a:pt x="346168" y="351636"/>
                  </a:lnTo>
                  <a:lnTo>
                    <a:pt x="342112" y="375032"/>
                  </a:lnTo>
                  <a:lnTo>
                    <a:pt x="332511" y="401028"/>
                  </a:lnTo>
                  <a:lnTo>
                    <a:pt x="317326" y="421941"/>
                  </a:lnTo>
                  <a:lnTo>
                    <a:pt x="285926" y="446868"/>
                  </a:lnTo>
                  <a:lnTo>
                    <a:pt x="233394" y="470662"/>
                  </a:lnTo>
                  <a:lnTo>
                    <a:pt x="191907" y="477292"/>
                  </a:lnTo>
                  <a:lnTo>
                    <a:pt x="137137" y="471126"/>
                  </a:lnTo>
                  <a:lnTo>
                    <a:pt x="97549" y="458643"/>
                  </a:lnTo>
                  <a:lnTo>
                    <a:pt x="79867" y="44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194374" y="2552835"/>
              <a:ext cx="146417" cy="155400"/>
            </a:xfrm>
            <a:custGeom>
              <a:avLst/>
              <a:gdLst/>
              <a:ahLst/>
              <a:cxnLst/>
              <a:rect l="0" t="0" r="0" b="0"/>
              <a:pathLst>
                <a:path w="146417" h="155400">
                  <a:moveTo>
                    <a:pt x="101252" y="5590"/>
                  </a:moveTo>
                  <a:lnTo>
                    <a:pt x="84485" y="0"/>
                  </a:lnTo>
                  <a:lnTo>
                    <a:pt x="66894" y="376"/>
                  </a:lnTo>
                  <a:lnTo>
                    <a:pt x="48548" y="5612"/>
                  </a:lnTo>
                  <a:lnTo>
                    <a:pt x="10460" y="34593"/>
                  </a:lnTo>
                  <a:lnTo>
                    <a:pt x="2409" y="54355"/>
                  </a:lnTo>
                  <a:lnTo>
                    <a:pt x="0" y="77566"/>
                  </a:lnTo>
                  <a:lnTo>
                    <a:pt x="10999" y="131705"/>
                  </a:lnTo>
                  <a:lnTo>
                    <a:pt x="16517" y="139969"/>
                  </a:lnTo>
                  <a:lnTo>
                    <a:pt x="32007" y="152271"/>
                  </a:lnTo>
                  <a:lnTo>
                    <a:pt x="53709" y="155399"/>
                  </a:lnTo>
                  <a:lnTo>
                    <a:pt x="100180" y="147875"/>
                  </a:lnTo>
                  <a:lnTo>
                    <a:pt x="126931" y="132886"/>
                  </a:lnTo>
                  <a:lnTo>
                    <a:pt x="139182" y="114028"/>
                  </a:lnTo>
                  <a:lnTo>
                    <a:pt x="144086" y="102449"/>
                  </a:lnTo>
                  <a:lnTo>
                    <a:pt x="146416" y="77104"/>
                  </a:lnTo>
                  <a:lnTo>
                    <a:pt x="142382" y="52581"/>
                  </a:lnTo>
                  <a:lnTo>
                    <a:pt x="132791" y="33884"/>
                  </a:lnTo>
                  <a:lnTo>
                    <a:pt x="117609" y="20894"/>
                  </a:lnTo>
                  <a:lnTo>
                    <a:pt x="90724" y="55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391033" y="2526839"/>
              <a:ext cx="112715" cy="188024"/>
            </a:xfrm>
            <a:custGeom>
              <a:avLst/>
              <a:gdLst/>
              <a:ahLst/>
              <a:cxnLst/>
              <a:rect l="0" t="0" r="0" b="0"/>
              <a:pathLst>
                <a:path w="112715" h="188024">
                  <a:moveTo>
                    <a:pt x="9878" y="10528"/>
                  </a:moveTo>
                  <a:lnTo>
                    <a:pt x="2643" y="38085"/>
                  </a:lnTo>
                  <a:lnTo>
                    <a:pt x="0" y="94307"/>
                  </a:lnTo>
                  <a:lnTo>
                    <a:pt x="5068" y="145231"/>
                  </a:lnTo>
                  <a:lnTo>
                    <a:pt x="14042" y="178342"/>
                  </a:lnTo>
                  <a:lnTo>
                    <a:pt x="20843" y="184405"/>
                  </a:lnTo>
                  <a:lnTo>
                    <a:pt x="30056" y="187278"/>
                  </a:lnTo>
                  <a:lnTo>
                    <a:pt x="40878" y="188023"/>
                  </a:lnTo>
                  <a:lnTo>
                    <a:pt x="62261" y="182611"/>
                  </a:lnTo>
                  <a:lnTo>
                    <a:pt x="72876" y="177893"/>
                  </a:lnTo>
                  <a:lnTo>
                    <a:pt x="87790" y="163292"/>
                  </a:lnTo>
                  <a:lnTo>
                    <a:pt x="106897" y="125322"/>
                  </a:lnTo>
                  <a:lnTo>
                    <a:pt x="112714" y="83276"/>
                  </a:lnTo>
                  <a:lnTo>
                    <a:pt x="106508" y="20224"/>
                  </a:lnTo>
                  <a:lnTo>
                    <a:pt x="10463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666319" y="2368911"/>
              <a:ext cx="18863" cy="336913"/>
            </a:xfrm>
            <a:custGeom>
              <a:avLst/>
              <a:gdLst/>
              <a:ahLst/>
              <a:cxnLst/>
              <a:rect l="0" t="0" r="0" b="0"/>
              <a:pathLst>
                <a:path w="18863" h="336913">
                  <a:moveTo>
                    <a:pt x="8334" y="0"/>
                  </a:moveTo>
                  <a:lnTo>
                    <a:pt x="0" y="57265"/>
                  </a:lnTo>
                  <a:lnTo>
                    <a:pt x="1575" y="106655"/>
                  </a:lnTo>
                  <a:lnTo>
                    <a:pt x="6331" y="161453"/>
                  </a:lnTo>
                  <a:lnTo>
                    <a:pt x="7741" y="219024"/>
                  </a:lnTo>
                  <a:lnTo>
                    <a:pt x="8158" y="270007"/>
                  </a:lnTo>
                  <a:lnTo>
                    <a:pt x="11401" y="308510"/>
                  </a:lnTo>
                  <a:lnTo>
                    <a:pt x="18862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548311" y="2516310"/>
              <a:ext cx="210570" cy="8385"/>
            </a:xfrm>
            <a:custGeom>
              <a:avLst/>
              <a:gdLst/>
              <a:ahLst/>
              <a:cxnLst/>
              <a:rect l="0" t="0" r="0" b="0"/>
              <a:pathLst>
                <a:path w="210570" h="8385">
                  <a:moveTo>
                    <a:pt x="210569" y="0"/>
                  </a:moveTo>
                  <a:lnTo>
                    <a:pt x="148477" y="5590"/>
                  </a:lnTo>
                  <a:lnTo>
                    <a:pt x="98262" y="8384"/>
                  </a:lnTo>
                  <a:lnTo>
                    <a:pt x="47096" y="20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800994" y="2284683"/>
              <a:ext cx="168457" cy="357971"/>
            </a:xfrm>
            <a:custGeom>
              <a:avLst/>
              <a:gdLst/>
              <a:ahLst/>
              <a:cxnLst/>
              <a:rect l="0" t="0" r="0" b="0"/>
              <a:pathLst>
                <a:path w="168457" h="357971">
                  <a:moveTo>
                    <a:pt x="0" y="0"/>
                  </a:moveTo>
                  <a:lnTo>
                    <a:pt x="3120" y="48931"/>
                  </a:lnTo>
                  <a:lnTo>
                    <a:pt x="11453" y="99896"/>
                  </a:lnTo>
                  <a:lnTo>
                    <a:pt x="18212" y="159451"/>
                  </a:lnTo>
                  <a:lnTo>
                    <a:pt x="23334" y="212191"/>
                  </a:lnTo>
                  <a:lnTo>
                    <a:pt x="29956" y="267043"/>
                  </a:lnTo>
                  <a:lnTo>
                    <a:pt x="31264" y="322938"/>
                  </a:lnTo>
                  <a:lnTo>
                    <a:pt x="31491" y="355649"/>
                  </a:lnTo>
                  <a:lnTo>
                    <a:pt x="34700" y="295728"/>
                  </a:lnTo>
                  <a:lnTo>
                    <a:pt x="50713" y="243448"/>
                  </a:lnTo>
                  <a:lnTo>
                    <a:pt x="61924" y="226743"/>
                  </a:lnTo>
                  <a:lnTo>
                    <a:pt x="69359" y="222522"/>
                  </a:lnTo>
                  <a:lnTo>
                    <a:pt x="86978" y="220951"/>
                  </a:lnTo>
                  <a:lnTo>
                    <a:pt x="116629" y="232234"/>
                  </a:lnTo>
                  <a:lnTo>
                    <a:pt x="142052" y="250395"/>
                  </a:lnTo>
                  <a:lnTo>
                    <a:pt x="158813" y="276182"/>
                  </a:lnTo>
                  <a:lnTo>
                    <a:pt x="167187" y="331919"/>
                  </a:lnTo>
                  <a:lnTo>
                    <a:pt x="168456" y="3579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453761" y="2358383"/>
              <a:ext cx="10530" cy="347441"/>
            </a:xfrm>
            <a:custGeom>
              <a:avLst/>
              <a:gdLst/>
              <a:ahLst/>
              <a:cxnLst/>
              <a:rect l="0" t="0" r="0" b="0"/>
              <a:pathLst>
                <a:path w="10530" h="347441">
                  <a:moveTo>
                    <a:pt x="10529" y="0"/>
                  </a:moveTo>
                  <a:lnTo>
                    <a:pt x="3293" y="28726"/>
                  </a:lnTo>
                  <a:lnTo>
                    <a:pt x="976" y="79091"/>
                  </a:lnTo>
                  <a:lnTo>
                    <a:pt x="289" y="138468"/>
                  </a:lnTo>
                  <a:lnTo>
                    <a:pt x="86" y="200515"/>
                  </a:lnTo>
                  <a:lnTo>
                    <a:pt x="26" y="261013"/>
                  </a:lnTo>
                  <a:lnTo>
                    <a:pt x="6" y="318323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337948" y="2280449"/>
              <a:ext cx="310586" cy="235862"/>
            </a:xfrm>
            <a:custGeom>
              <a:avLst/>
              <a:gdLst/>
              <a:ahLst/>
              <a:cxnLst/>
              <a:rect l="0" t="0" r="0" b="0"/>
              <a:pathLst>
                <a:path w="310586" h="235862">
                  <a:moveTo>
                    <a:pt x="0" y="130577"/>
                  </a:moveTo>
                  <a:lnTo>
                    <a:pt x="0" y="108220"/>
                  </a:lnTo>
                  <a:lnTo>
                    <a:pt x="11178" y="77549"/>
                  </a:lnTo>
                  <a:lnTo>
                    <a:pt x="29308" y="51824"/>
                  </a:lnTo>
                  <a:lnTo>
                    <a:pt x="55087" y="29383"/>
                  </a:lnTo>
                  <a:lnTo>
                    <a:pt x="117060" y="5236"/>
                  </a:lnTo>
                  <a:lnTo>
                    <a:pt x="144443" y="0"/>
                  </a:lnTo>
                  <a:lnTo>
                    <a:pt x="200151" y="6171"/>
                  </a:lnTo>
                  <a:lnTo>
                    <a:pt x="250625" y="18655"/>
                  </a:lnTo>
                  <a:lnTo>
                    <a:pt x="269707" y="31701"/>
                  </a:lnTo>
                  <a:lnTo>
                    <a:pt x="301020" y="68671"/>
                  </a:lnTo>
                  <a:lnTo>
                    <a:pt x="309262" y="95264"/>
                  </a:lnTo>
                  <a:lnTo>
                    <a:pt x="310585" y="124241"/>
                  </a:lnTo>
                  <a:lnTo>
                    <a:pt x="298176" y="160285"/>
                  </a:lnTo>
                  <a:lnTo>
                    <a:pt x="266242" y="208968"/>
                  </a:lnTo>
                  <a:lnTo>
                    <a:pt x="246232" y="221179"/>
                  </a:lnTo>
                  <a:lnTo>
                    <a:pt x="211777" y="231511"/>
                  </a:lnTo>
                  <a:lnTo>
                    <a:pt x="178985" y="2358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597142" y="2547896"/>
              <a:ext cx="135503" cy="151525"/>
            </a:xfrm>
            <a:custGeom>
              <a:avLst/>
              <a:gdLst/>
              <a:ahLst/>
              <a:cxnLst/>
              <a:rect l="0" t="0" r="0" b="0"/>
              <a:pathLst>
                <a:path w="135503" h="151525">
                  <a:moveTo>
                    <a:pt x="98775" y="42114"/>
                  </a:moveTo>
                  <a:lnTo>
                    <a:pt x="82007" y="30936"/>
                  </a:lnTo>
                  <a:lnTo>
                    <a:pt x="49223" y="23984"/>
                  </a:lnTo>
                  <a:lnTo>
                    <a:pt x="26449" y="28597"/>
                  </a:lnTo>
                  <a:lnTo>
                    <a:pt x="15463" y="33103"/>
                  </a:lnTo>
                  <a:lnTo>
                    <a:pt x="8138" y="41956"/>
                  </a:lnTo>
                  <a:lnTo>
                    <a:pt x="0" y="67390"/>
                  </a:lnTo>
                  <a:lnTo>
                    <a:pt x="1008" y="103416"/>
                  </a:lnTo>
                  <a:lnTo>
                    <a:pt x="14305" y="136317"/>
                  </a:lnTo>
                  <a:lnTo>
                    <a:pt x="23744" y="143520"/>
                  </a:lnTo>
                  <a:lnTo>
                    <a:pt x="49830" y="151524"/>
                  </a:lnTo>
                  <a:lnTo>
                    <a:pt x="91811" y="150441"/>
                  </a:lnTo>
                  <a:lnTo>
                    <a:pt x="113617" y="139392"/>
                  </a:lnTo>
                  <a:lnTo>
                    <a:pt x="122708" y="131533"/>
                  </a:lnTo>
                  <a:lnTo>
                    <a:pt x="132808" y="107202"/>
                  </a:lnTo>
                  <a:lnTo>
                    <a:pt x="135502" y="92525"/>
                  </a:lnTo>
                  <a:lnTo>
                    <a:pt x="132255" y="69978"/>
                  </a:lnTo>
                  <a:lnTo>
                    <a:pt x="111108" y="30851"/>
                  </a:lnTo>
                  <a:lnTo>
                    <a:pt x="7771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790673" y="2326798"/>
              <a:ext cx="10530" cy="368498"/>
            </a:xfrm>
            <a:custGeom>
              <a:avLst/>
              <a:gdLst/>
              <a:ahLst/>
              <a:cxnLst/>
              <a:rect l="0" t="0" r="0" b="0"/>
              <a:pathLst>
                <a:path w="10530" h="368498">
                  <a:moveTo>
                    <a:pt x="0" y="0"/>
                  </a:moveTo>
                  <a:lnTo>
                    <a:pt x="0" y="49262"/>
                  </a:lnTo>
                  <a:lnTo>
                    <a:pt x="0" y="101684"/>
                  </a:lnTo>
                  <a:lnTo>
                    <a:pt x="0" y="145018"/>
                  </a:lnTo>
                  <a:lnTo>
                    <a:pt x="3120" y="188455"/>
                  </a:lnTo>
                  <a:lnTo>
                    <a:pt x="8334" y="249250"/>
                  </a:lnTo>
                  <a:lnTo>
                    <a:pt x="9879" y="301189"/>
                  </a:lnTo>
                  <a:lnTo>
                    <a:pt x="10336" y="339975"/>
                  </a:lnTo>
                  <a:lnTo>
                    <a:pt x="10529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827487" y="2502600"/>
              <a:ext cx="122560" cy="192696"/>
            </a:xfrm>
            <a:custGeom>
              <a:avLst/>
              <a:gdLst/>
              <a:ahLst/>
              <a:cxnLst/>
              <a:rect l="0" t="0" r="0" b="0"/>
              <a:pathLst>
                <a:path w="122560" h="192696">
                  <a:moveTo>
                    <a:pt x="15829" y="108467"/>
                  </a:moveTo>
                  <a:lnTo>
                    <a:pt x="74446" y="88224"/>
                  </a:lnTo>
                  <a:lnTo>
                    <a:pt x="103647" y="69064"/>
                  </a:lnTo>
                  <a:lnTo>
                    <a:pt x="116470" y="52350"/>
                  </a:lnTo>
                  <a:lnTo>
                    <a:pt x="121528" y="42980"/>
                  </a:lnTo>
                  <a:lnTo>
                    <a:pt x="122559" y="34393"/>
                  </a:lnTo>
                  <a:lnTo>
                    <a:pt x="117467" y="18613"/>
                  </a:lnTo>
                  <a:lnTo>
                    <a:pt x="104285" y="6921"/>
                  </a:lnTo>
                  <a:lnTo>
                    <a:pt x="95856" y="2165"/>
                  </a:lnTo>
                  <a:lnTo>
                    <a:pt x="77133" y="0"/>
                  </a:lnTo>
                  <a:lnTo>
                    <a:pt x="57113" y="4108"/>
                  </a:lnTo>
                  <a:lnTo>
                    <a:pt x="27281" y="19574"/>
                  </a:lnTo>
                  <a:lnTo>
                    <a:pt x="10780" y="32304"/>
                  </a:lnTo>
                  <a:lnTo>
                    <a:pt x="1887" y="55120"/>
                  </a:lnTo>
                  <a:lnTo>
                    <a:pt x="0" y="100849"/>
                  </a:lnTo>
                  <a:lnTo>
                    <a:pt x="5284" y="130818"/>
                  </a:lnTo>
                  <a:lnTo>
                    <a:pt x="21413" y="160843"/>
                  </a:lnTo>
                  <a:lnTo>
                    <a:pt x="34299" y="176979"/>
                  </a:lnTo>
                  <a:lnTo>
                    <a:pt x="54064" y="185710"/>
                  </a:lnTo>
                  <a:lnTo>
                    <a:pt x="100057" y="1926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021689" y="2500193"/>
              <a:ext cx="200944" cy="279331"/>
            </a:xfrm>
            <a:custGeom>
              <a:avLst/>
              <a:gdLst/>
              <a:ahLst/>
              <a:cxnLst/>
              <a:rect l="0" t="0" r="0" b="0"/>
              <a:pathLst>
                <a:path w="200944" h="279331">
                  <a:moveTo>
                    <a:pt x="126953" y="5589"/>
                  </a:moveTo>
                  <a:lnTo>
                    <a:pt x="110186" y="0"/>
                  </a:lnTo>
                  <a:lnTo>
                    <a:pt x="92595" y="375"/>
                  </a:lnTo>
                  <a:lnTo>
                    <a:pt x="52706" y="10148"/>
                  </a:lnTo>
                  <a:lnTo>
                    <a:pt x="35073" y="22823"/>
                  </a:lnTo>
                  <a:lnTo>
                    <a:pt x="4689" y="59556"/>
                  </a:lnTo>
                  <a:lnTo>
                    <a:pt x="990" y="69643"/>
                  </a:lnTo>
                  <a:lnTo>
                    <a:pt x="0" y="90209"/>
                  </a:lnTo>
                  <a:lnTo>
                    <a:pt x="3713" y="98267"/>
                  </a:lnTo>
                  <a:lnTo>
                    <a:pt x="17197" y="110340"/>
                  </a:lnTo>
                  <a:lnTo>
                    <a:pt x="38009" y="116486"/>
                  </a:lnTo>
                  <a:lnTo>
                    <a:pt x="94747" y="129161"/>
                  </a:lnTo>
                  <a:lnTo>
                    <a:pt x="125600" y="140339"/>
                  </a:lnTo>
                  <a:lnTo>
                    <a:pt x="179385" y="179154"/>
                  </a:lnTo>
                  <a:lnTo>
                    <a:pt x="195490" y="197373"/>
                  </a:lnTo>
                  <a:lnTo>
                    <a:pt x="199551" y="207144"/>
                  </a:lnTo>
                  <a:lnTo>
                    <a:pt x="200943" y="227360"/>
                  </a:lnTo>
                  <a:lnTo>
                    <a:pt x="197337" y="236495"/>
                  </a:lnTo>
                  <a:lnTo>
                    <a:pt x="183971" y="252883"/>
                  </a:lnTo>
                  <a:lnTo>
                    <a:pt x="160093" y="261727"/>
                  </a:lnTo>
                  <a:lnTo>
                    <a:pt x="123125" y="269825"/>
                  </a:lnTo>
                  <a:lnTo>
                    <a:pt x="95368" y="2793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2621595" y="3358590"/>
            <a:ext cx="3645872" cy="684354"/>
            <a:chOff x="2621595" y="3358590"/>
            <a:chExt cx="3645872" cy="684354"/>
          </a:xfrm>
        </p:grpSpPr>
        <p:sp>
          <p:nvSpPr>
            <p:cNvPr id="88" name="Freeform 87"/>
            <p:cNvSpPr/>
            <p:nvPr/>
          </p:nvSpPr>
          <p:spPr>
            <a:xfrm>
              <a:off x="2621595" y="3642860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88782" y="0"/>
                  </a:lnTo>
                  <a:lnTo>
                    <a:pt x="32186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901258" y="3411233"/>
              <a:ext cx="225706" cy="477056"/>
            </a:xfrm>
            <a:custGeom>
              <a:avLst/>
              <a:gdLst/>
              <a:ahLst/>
              <a:cxnLst/>
              <a:rect l="0" t="0" r="0" b="0"/>
              <a:pathLst>
                <a:path w="225706" h="477056">
                  <a:moveTo>
                    <a:pt x="36192" y="0"/>
                  </a:moveTo>
                  <a:lnTo>
                    <a:pt x="25014" y="16767"/>
                  </a:lnTo>
                  <a:lnTo>
                    <a:pt x="18062" y="55141"/>
                  </a:lnTo>
                  <a:lnTo>
                    <a:pt x="16003" y="114734"/>
                  </a:lnTo>
                  <a:lnTo>
                    <a:pt x="15392" y="167486"/>
                  </a:lnTo>
                  <a:lnTo>
                    <a:pt x="15212" y="229520"/>
                  </a:lnTo>
                  <a:lnTo>
                    <a:pt x="15169" y="275924"/>
                  </a:lnTo>
                  <a:lnTo>
                    <a:pt x="13981" y="322674"/>
                  </a:lnTo>
                  <a:lnTo>
                    <a:pt x="9553" y="366849"/>
                  </a:lnTo>
                  <a:lnTo>
                    <a:pt x="6072" y="425590"/>
                  </a:lnTo>
                  <a:lnTo>
                    <a:pt x="0" y="475181"/>
                  </a:lnTo>
                  <a:lnTo>
                    <a:pt x="2706" y="477055"/>
                  </a:lnTo>
                  <a:lnTo>
                    <a:pt x="13121" y="472897"/>
                  </a:lnTo>
                  <a:lnTo>
                    <a:pt x="68525" y="439163"/>
                  </a:lnTo>
                  <a:lnTo>
                    <a:pt x="101924" y="427000"/>
                  </a:lnTo>
                  <a:lnTo>
                    <a:pt x="161307" y="422297"/>
                  </a:lnTo>
                  <a:lnTo>
                    <a:pt x="198046" y="421483"/>
                  </a:lnTo>
                  <a:lnTo>
                    <a:pt x="225705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190134" y="3716559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414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200663" y="361127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263834" y="3608271"/>
              <a:ext cx="326555" cy="214757"/>
            </a:xfrm>
            <a:custGeom>
              <a:avLst/>
              <a:gdLst/>
              <a:ahLst/>
              <a:cxnLst/>
              <a:rect l="0" t="0" r="0" b="0"/>
              <a:pathLst>
                <a:path w="326555" h="214757">
                  <a:moveTo>
                    <a:pt x="0" y="87231"/>
                  </a:moveTo>
                  <a:lnTo>
                    <a:pt x="16788" y="149512"/>
                  </a:lnTo>
                  <a:lnTo>
                    <a:pt x="26084" y="211838"/>
                  </a:lnTo>
                  <a:lnTo>
                    <a:pt x="26748" y="214756"/>
                  </a:lnTo>
                  <a:lnTo>
                    <a:pt x="22528" y="182698"/>
                  </a:lnTo>
                  <a:lnTo>
                    <a:pt x="26937" y="125976"/>
                  </a:lnTo>
                  <a:lnTo>
                    <a:pt x="40242" y="79287"/>
                  </a:lnTo>
                  <a:lnTo>
                    <a:pt x="51421" y="61863"/>
                  </a:lnTo>
                  <a:lnTo>
                    <a:pt x="67307" y="49441"/>
                  </a:lnTo>
                  <a:lnTo>
                    <a:pt x="76457" y="44490"/>
                  </a:lnTo>
                  <a:lnTo>
                    <a:pt x="84896" y="43529"/>
                  </a:lnTo>
                  <a:lnTo>
                    <a:pt x="100513" y="48701"/>
                  </a:lnTo>
                  <a:lnTo>
                    <a:pt x="122458" y="64766"/>
                  </a:lnTo>
                  <a:lnTo>
                    <a:pt x="138189" y="89934"/>
                  </a:lnTo>
                  <a:lnTo>
                    <a:pt x="161244" y="150640"/>
                  </a:lnTo>
                  <a:lnTo>
                    <a:pt x="166319" y="187647"/>
                  </a:lnTo>
                  <a:lnTo>
                    <a:pt x="165861" y="192780"/>
                  </a:lnTo>
                  <a:lnTo>
                    <a:pt x="164386" y="192692"/>
                  </a:lnTo>
                  <a:lnTo>
                    <a:pt x="162234" y="189124"/>
                  </a:lnTo>
                  <a:lnTo>
                    <a:pt x="162961" y="175801"/>
                  </a:lnTo>
                  <a:lnTo>
                    <a:pt x="168353" y="159351"/>
                  </a:lnTo>
                  <a:lnTo>
                    <a:pt x="178548" y="144241"/>
                  </a:lnTo>
                  <a:lnTo>
                    <a:pt x="193998" y="132846"/>
                  </a:lnTo>
                  <a:lnTo>
                    <a:pt x="253078" y="108595"/>
                  </a:lnTo>
                  <a:lnTo>
                    <a:pt x="304208" y="89611"/>
                  </a:lnTo>
                  <a:lnTo>
                    <a:pt x="320817" y="78150"/>
                  </a:lnTo>
                  <a:lnTo>
                    <a:pt x="325012" y="69479"/>
                  </a:lnTo>
                  <a:lnTo>
                    <a:pt x="326554" y="47366"/>
                  </a:lnTo>
                  <a:lnTo>
                    <a:pt x="320220" y="28179"/>
                  </a:lnTo>
                  <a:lnTo>
                    <a:pt x="315256" y="19787"/>
                  </a:lnTo>
                  <a:lnTo>
                    <a:pt x="300381" y="7343"/>
                  </a:lnTo>
                  <a:lnTo>
                    <a:pt x="291501" y="2387"/>
                  </a:lnTo>
                  <a:lnTo>
                    <a:pt x="269156" y="0"/>
                  </a:lnTo>
                  <a:lnTo>
                    <a:pt x="256646" y="1001"/>
                  </a:lnTo>
                  <a:lnTo>
                    <a:pt x="236508" y="11472"/>
                  </a:lnTo>
                  <a:lnTo>
                    <a:pt x="220928" y="27824"/>
                  </a:lnTo>
                  <a:lnTo>
                    <a:pt x="210104" y="46790"/>
                  </a:lnTo>
                  <a:lnTo>
                    <a:pt x="203023" y="82788"/>
                  </a:lnTo>
                  <a:lnTo>
                    <a:pt x="206514" y="123089"/>
                  </a:lnTo>
                  <a:lnTo>
                    <a:pt x="215006" y="144502"/>
                  </a:lnTo>
                  <a:lnTo>
                    <a:pt x="239522" y="177313"/>
                  </a:lnTo>
                  <a:lnTo>
                    <a:pt x="265551" y="193601"/>
                  </a:lnTo>
                  <a:lnTo>
                    <a:pt x="326383" y="2030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651568" y="3584628"/>
              <a:ext cx="173367" cy="244669"/>
            </a:xfrm>
            <a:custGeom>
              <a:avLst/>
              <a:gdLst/>
              <a:ahLst/>
              <a:cxnLst/>
              <a:rect l="0" t="0" r="0" b="0"/>
              <a:pathLst>
                <a:path w="173367" h="244669">
                  <a:moveTo>
                    <a:pt x="86048" y="5589"/>
                  </a:moveTo>
                  <a:lnTo>
                    <a:pt x="69281" y="0"/>
                  </a:lnTo>
                  <a:lnTo>
                    <a:pt x="51690" y="376"/>
                  </a:lnTo>
                  <a:lnTo>
                    <a:pt x="33343" y="5612"/>
                  </a:lnTo>
                  <a:lnTo>
                    <a:pt x="17390" y="15738"/>
                  </a:lnTo>
                  <a:lnTo>
                    <a:pt x="5621" y="31157"/>
                  </a:lnTo>
                  <a:lnTo>
                    <a:pt x="844" y="40182"/>
                  </a:lnTo>
                  <a:lnTo>
                    <a:pt x="0" y="48538"/>
                  </a:lnTo>
                  <a:lnTo>
                    <a:pt x="5300" y="64062"/>
                  </a:lnTo>
                  <a:lnTo>
                    <a:pt x="21694" y="75641"/>
                  </a:lnTo>
                  <a:lnTo>
                    <a:pt x="75364" y="96356"/>
                  </a:lnTo>
                  <a:lnTo>
                    <a:pt x="128142" y="119910"/>
                  </a:lnTo>
                  <a:lnTo>
                    <a:pt x="154152" y="139548"/>
                  </a:lnTo>
                  <a:lnTo>
                    <a:pt x="171088" y="165773"/>
                  </a:lnTo>
                  <a:lnTo>
                    <a:pt x="173366" y="185577"/>
                  </a:lnTo>
                  <a:lnTo>
                    <a:pt x="169310" y="204906"/>
                  </a:lnTo>
                  <a:lnTo>
                    <a:pt x="159708" y="221297"/>
                  </a:lnTo>
                  <a:lnTo>
                    <a:pt x="141403" y="233261"/>
                  </a:lnTo>
                  <a:lnTo>
                    <a:pt x="117669" y="241307"/>
                  </a:lnTo>
                  <a:lnTo>
                    <a:pt x="80340" y="244668"/>
                  </a:lnTo>
                  <a:lnTo>
                    <a:pt x="43934" y="2372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039779" y="3653388"/>
              <a:ext cx="143137" cy="191834"/>
            </a:xfrm>
            <a:custGeom>
              <a:avLst/>
              <a:gdLst/>
              <a:ahLst/>
              <a:cxnLst/>
              <a:rect l="0" t="0" r="0" b="0"/>
              <a:pathLst>
                <a:path w="143137" h="191834">
                  <a:moveTo>
                    <a:pt x="87392" y="0"/>
                  </a:moveTo>
                  <a:lnTo>
                    <a:pt x="43429" y="20244"/>
                  </a:lnTo>
                  <a:lnTo>
                    <a:pt x="18734" y="50582"/>
                  </a:lnTo>
                  <a:lnTo>
                    <a:pt x="2188" y="94796"/>
                  </a:lnTo>
                  <a:lnTo>
                    <a:pt x="0" y="121680"/>
                  </a:lnTo>
                  <a:lnTo>
                    <a:pt x="4097" y="145327"/>
                  </a:lnTo>
                  <a:lnTo>
                    <a:pt x="13717" y="167535"/>
                  </a:lnTo>
                  <a:lnTo>
                    <a:pt x="28911" y="182865"/>
                  </a:lnTo>
                  <a:lnTo>
                    <a:pt x="37876" y="188591"/>
                  </a:lnTo>
                  <a:lnTo>
                    <a:pt x="57196" y="191833"/>
                  </a:lnTo>
                  <a:lnTo>
                    <a:pt x="98195" y="184382"/>
                  </a:lnTo>
                  <a:lnTo>
                    <a:pt x="115980" y="168905"/>
                  </a:lnTo>
                  <a:lnTo>
                    <a:pt x="140872" y="126431"/>
                  </a:lnTo>
                  <a:lnTo>
                    <a:pt x="143136" y="102205"/>
                  </a:lnTo>
                  <a:lnTo>
                    <a:pt x="139073" y="77010"/>
                  </a:lnTo>
                  <a:lnTo>
                    <a:pt x="120520" y="35359"/>
                  </a:lnTo>
                  <a:lnTo>
                    <a:pt x="108449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226704" y="3446716"/>
              <a:ext cx="121566" cy="406715"/>
            </a:xfrm>
            <a:custGeom>
              <a:avLst/>
              <a:gdLst/>
              <a:ahLst/>
              <a:cxnLst/>
              <a:rect l="0" t="0" r="0" b="0"/>
              <a:pathLst>
                <a:path w="121566" h="406715">
                  <a:moveTo>
                    <a:pt x="26809" y="406714"/>
                  </a:moveTo>
                  <a:lnTo>
                    <a:pt x="26809" y="352569"/>
                  </a:lnTo>
                  <a:lnTo>
                    <a:pt x="21220" y="297622"/>
                  </a:lnTo>
                  <a:lnTo>
                    <a:pt x="16086" y="242878"/>
                  </a:lnTo>
                  <a:lnTo>
                    <a:pt x="7344" y="180635"/>
                  </a:lnTo>
                  <a:lnTo>
                    <a:pt x="0" y="117257"/>
                  </a:lnTo>
                  <a:lnTo>
                    <a:pt x="4697" y="66965"/>
                  </a:lnTo>
                  <a:lnTo>
                    <a:pt x="10352" y="36565"/>
                  </a:lnTo>
                  <a:lnTo>
                    <a:pt x="15838" y="25417"/>
                  </a:lnTo>
                  <a:lnTo>
                    <a:pt x="31291" y="9911"/>
                  </a:lnTo>
                  <a:lnTo>
                    <a:pt x="52978" y="2240"/>
                  </a:lnTo>
                  <a:lnTo>
                    <a:pt x="77044" y="0"/>
                  </a:lnTo>
                  <a:lnTo>
                    <a:pt x="99438" y="2904"/>
                  </a:lnTo>
                  <a:lnTo>
                    <a:pt x="111731" y="8094"/>
                  </a:lnTo>
                  <a:lnTo>
                    <a:pt x="121565" y="171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211399" y="3647799"/>
              <a:ext cx="136871" cy="5590"/>
            </a:xfrm>
            <a:custGeom>
              <a:avLst/>
              <a:gdLst/>
              <a:ahLst/>
              <a:cxnLst/>
              <a:rect l="0" t="0" r="0" b="0"/>
              <a:pathLst>
                <a:path w="136871" h="5590">
                  <a:moveTo>
                    <a:pt x="136870" y="5589"/>
                  </a:moveTo>
                  <a:lnTo>
                    <a:pt x="78253" y="0"/>
                  </a:lnTo>
                  <a:lnTo>
                    <a:pt x="24776" y="4044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670972" y="3358590"/>
              <a:ext cx="224780" cy="457115"/>
            </a:xfrm>
            <a:custGeom>
              <a:avLst/>
              <a:gdLst/>
              <a:ahLst/>
              <a:cxnLst/>
              <a:rect l="0" t="0" r="0" b="0"/>
              <a:pathLst>
                <a:path w="224780" h="457115">
                  <a:moveTo>
                    <a:pt x="45795" y="0"/>
                  </a:moveTo>
                  <a:lnTo>
                    <a:pt x="38559" y="27556"/>
                  </a:lnTo>
                  <a:lnTo>
                    <a:pt x="35917" y="86899"/>
                  </a:lnTo>
                  <a:lnTo>
                    <a:pt x="35459" y="140782"/>
                  </a:lnTo>
                  <a:lnTo>
                    <a:pt x="32204" y="191842"/>
                  </a:lnTo>
                  <a:lnTo>
                    <a:pt x="26950" y="238556"/>
                  </a:lnTo>
                  <a:lnTo>
                    <a:pt x="25393" y="296851"/>
                  </a:lnTo>
                  <a:lnTo>
                    <a:pt x="21812" y="352338"/>
                  </a:lnTo>
                  <a:lnTo>
                    <a:pt x="10122" y="413009"/>
                  </a:lnTo>
                  <a:lnTo>
                    <a:pt x="0" y="450317"/>
                  </a:lnTo>
                  <a:lnTo>
                    <a:pt x="57" y="455799"/>
                  </a:lnTo>
                  <a:lnTo>
                    <a:pt x="2434" y="457114"/>
                  </a:lnTo>
                  <a:lnTo>
                    <a:pt x="57482" y="432739"/>
                  </a:lnTo>
                  <a:lnTo>
                    <a:pt x="93841" y="424577"/>
                  </a:lnTo>
                  <a:lnTo>
                    <a:pt x="146879" y="430225"/>
                  </a:lnTo>
                  <a:lnTo>
                    <a:pt x="192364" y="439486"/>
                  </a:lnTo>
                  <a:lnTo>
                    <a:pt x="224779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889479" y="3650615"/>
              <a:ext cx="149311" cy="145750"/>
            </a:xfrm>
            <a:custGeom>
              <a:avLst/>
              <a:gdLst/>
              <a:ahLst/>
              <a:cxnLst/>
              <a:rect l="0" t="0" r="0" b="0"/>
              <a:pathLst>
                <a:path w="149311" h="145750">
                  <a:moveTo>
                    <a:pt x="90500" y="13302"/>
                  </a:moveTo>
                  <a:lnTo>
                    <a:pt x="79321" y="2123"/>
                  </a:lnTo>
                  <a:lnTo>
                    <a:pt x="72519" y="0"/>
                  </a:lnTo>
                  <a:lnTo>
                    <a:pt x="55602" y="761"/>
                  </a:lnTo>
                  <a:lnTo>
                    <a:pt x="39505" y="8118"/>
                  </a:lnTo>
                  <a:lnTo>
                    <a:pt x="24552" y="20357"/>
                  </a:lnTo>
                  <a:lnTo>
                    <a:pt x="10107" y="37494"/>
                  </a:lnTo>
                  <a:lnTo>
                    <a:pt x="2127" y="59929"/>
                  </a:lnTo>
                  <a:lnTo>
                    <a:pt x="0" y="72462"/>
                  </a:lnTo>
                  <a:lnTo>
                    <a:pt x="3874" y="95747"/>
                  </a:lnTo>
                  <a:lnTo>
                    <a:pt x="19210" y="125468"/>
                  </a:lnTo>
                  <a:lnTo>
                    <a:pt x="25426" y="133702"/>
                  </a:lnTo>
                  <a:lnTo>
                    <a:pt x="44810" y="142853"/>
                  </a:lnTo>
                  <a:lnTo>
                    <a:pt x="67854" y="145749"/>
                  </a:lnTo>
                  <a:lnTo>
                    <a:pt x="89794" y="143137"/>
                  </a:lnTo>
                  <a:lnTo>
                    <a:pt x="108124" y="134957"/>
                  </a:lnTo>
                  <a:lnTo>
                    <a:pt x="116287" y="129500"/>
                  </a:lnTo>
                  <a:lnTo>
                    <a:pt x="138955" y="99463"/>
                  </a:lnTo>
                  <a:lnTo>
                    <a:pt x="149310" y="60928"/>
                  </a:lnTo>
                  <a:lnTo>
                    <a:pt x="145494" y="39928"/>
                  </a:lnTo>
                  <a:lnTo>
                    <a:pt x="141201" y="31053"/>
                  </a:lnTo>
                  <a:lnTo>
                    <a:pt x="127072" y="18071"/>
                  </a:lnTo>
                  <a:lnTo>
                    <a:pt x="101028" y="27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095792" y="3658301"/>
              <a:ext cx="157929" cy="145044"/>
            </a:xfrm>
            <a:custGeom>
              <a:avLst/>
              <a:gdLst/>
              <a:ahLst/>
              <a:cxnLst/>
              <a:rect l="0" t="0" r="0" b="0"/>
              <a:pathLst>
                <a:path w="157929" h="145044">
                  <a:moveTo>
                    <a:pt x="0" y="16144"/>
                  </a:moveTo>
                  <a:lnTo>
                    <a:pt x="3120" y="58836"/>
                  </a:lnTo>
                  <a:lnTo>
                    <a:pt x="15619" y="118213"/>
                  </a:lnTo>
                  <a:lnTo>
                    <a:pt x="13571" y="141057"/>
                  </a:lnTo>
                  <a:lnTo>
                    <a:pt x="11387" y="145043"/>
                  </a:lnTo>
                  <a:lnTo>
                    <a:pt x="8761" y="144190"/>
                  </a:lnTo>
                  <a:lnTo>
                    <a:pt x="5841" y="140113"/>
                  </a:lnTo>
                  <a:lnTo>
                    <a:pt x="1154" y="99947"/>
                  </a:lnTo>
                  <a:lnTo>
                    <a:pt x="2682" y="61772"/>
                  </a:lnTo>
                  <a:lnTo>
                    <a:pt x="16913" y="28884"/>
                  </a:lnTo>
                  <a:lnTo>
                    <a:pt x="29354" y="11668"/>
                  </a:lnTo>
                  <a:lnTo>
                    <a:pt x="48921" y="2456"/>
                  </a:lnTo>
                  <a:lnTo>
                    <a:pt x="60690" y="0"/>
                  </a:lnTo>
                  <a:lnTo>
                    <a:pt x="83126" y="3510"/>
                  </a:lnTo>
                  <a:lnTo>
                    <a:pt x="94022" y="7721"/>
                  </a:lnTo>
                  <a:lnTo>
                    <a:pt x="109248" y="21760"/>
                  </a:lnTo>
                  <a:lnTo>
                    <a:pt x="138563" y="63460"/>
                  </a:lnTo>
                  <a:lnTo>
                    <a:pt x="148773" y="106382"/>
                  </a:lnTo>
                  <a:lnTo>
                    <a:pt x="157928" y="1319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274777" y="3639936"/>
              <a:ext cx="157671" cy="403008"/>
            </a:xfrm>
            <a:custGeom>
              <a:avLst/>
              <a:gdLst/>
              <a:ahLst/>
              <a:cxnLst/>
              <a:rect l="0" t="0" r="0" b="0"/>
              <a:pathLst>
                <a:path w="157671" h="403008">
                  <a:moveTo>
                    <a:pt x="126342" y="108209"/>
                  </a:moveTo>
                  <a:lnTo>
                    <a:pt x="137520" y="91441"/>
                  </a:lnTo>
                  <a:lnTo>
                    <a:pt x="144472" y="58657"/>
                  </a:lnTo>
                  <a:lnTo>
                    <a:pt x="139859" y="39003"/>
                  </a:lnTo>
                  <a:lnTo>
                    <a:pt x="135354" y="30486"/>
                  </a:lnTo>
                  <a:lnTo>
                    <a:pt x="120988" y="17903"/>
                  </a:lnTo>
                  <a:lnTo>
                    <a:pt x="83170" y="293"/>
                  </a:lnTo>
                  <a:lnTo>
                    <a:pt x="74164" y="0"/>
                  </a:lnTo>
                  <a:lnTo>
                    <a:pt x="57918" y="5914"/>
                  </a:lnTo>
                  <a:lnTo>
                    <a:pt x="35618" y="22397"/>
                  </a:lnTo>
                  <a:lnTo>
                    <a:pt x="24409" y="41604"/>
                  </a:lnTo>
                  <a:lnTo>
                    <a:pt x="14641" y="78725"/>
                  </a:lnTo>
                  <a:lnTo>
                    <a:pt x="13270" y="92062"/>
                  </a:lnTo>
                  <a:lnTo>
                    <a:pt x="17986" y="113121"/>
                  </a:lnTo>
                  <a:lnTo>
                    <a:pt x="22519" y="122012"/>
                  </a:lnTo>
                  <a:lnTo>
                    <a:pt x="30220" y="126770"/>
                  </a:lnTo>
                  <a:lnTo>
                    <a:pt x="51256" y="128936"/>
                  </a:lnTo>
                  <a:lnTo>
                    <a:pt x="73083" y="122880"/>
                  </a:lnTo>
                  <a:lnTo>
                    <a:pt x="83817" y="117990"/>
                  </a:lnTo>
                  <a:lnTo>
                    <a:pt x="98863" y="103197"/>
                  </a:lnTo>
                  <a:lnTo>
                    <a:pt x="118055" y="65105"/>
                  </a:lnTo>
                  <a:lnTo>
                    <a:pt x="121987" y="61926"/>
                  </a:lnTo>
                  <a:lnTo>
                    <a:pt x="125778" y="63315"/>
                  </a:lnTo>
                  <a:lnTo>
                    <a:pt x="129476" y="67751"/>
                  </a:lnTo>
                  <a:lnTo>
                    <a:pt x="139016" y="121266"/>
                  </a:lnTo>
                  <a:lnTo>
                    <a:pt x="151332" y="175389"/>
                  </a:lnTo>
                  <a:lnTo>
                    <a:pt x="156625" y="238376"/>
                  </a:lnTo>
                  <a:lnTo>
                    <a:pt x="157670" y="297091"/>
                  </a:lnTo>
                  <a:lnTo>
                    <a:pt x="155473" y="323177"/>
                  </a:lnTo>
                  <a:lnTo>
                    <a:pt x="146698" y="342570"/>
                  </a:lnTo>
                  <a:lnTo>
                    <a:pt x="128604" y="366643"/>
                  </a:lnTo>
                  <a:lnTo>
                    <a:pt x="109020" y="375147"/>
                  </a:lnTo>
                  <a:lnTo>
                    <a:pt x="45899" y="389459"/>
                  </a:lnTo>
                  <a:lnTo>
                    <a:pt x="0" y="4030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500815" y="3663917"/>
              <a:ext cx="16119" cy="115814"/>
            </a:xfrm>
            <a:custGeom>
              <a:avLst/>
              <a:gdLst/>
              <a:ahLst/>
              <a:cxnLst/>
              <a:rect l="0" t="0" r="0" b="0"/>
              <a:pathLst>
                <a:path w="16119" h="115814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3465" y="91880"/>
                  </a:lnTo>
                  <a:lnTo>
                    <a:pt x="16118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506404" y="35375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674860" y="3484932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10529" y="0"/>
                  </a:moveTo>
                  <a:lnTo>
                    <a:pt x="2195" y="37478"/>
                  </a:lnTo>
                  <a:lnTo>
                    <a:pt x="433" y="94491"/>
                  </a:lnTo>
                  <a:lnTo>
                    <a:pt x="128" y="144851"/>
                  </a:lnTo>
                  <a:lnTo>
                    <a:pt x="38" y="196817"/>
                  </a:lnTo>
                  <a:lnTo>
                    <a:pt x="7" y="258373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569575" y="3615737"/>
              <a:ext cx="168457" cy="6067"/>
            </a:xfrm>
            <a:custGeom>
              <a:avLst/>
              <a:gdLst/>
              <a:ahLst/>
              <a:cxnLst/>
              <a:rect l="0" t="0" r="0" b="0"/>
              <a:pathLst>
                <a:path w="168457" h="6067">
                  <a:moveTo>
                    <a:pt x="168456" y="6066"/>
                  </a:moveTo>
                  <a:lnTo>
                    <a:pt x="133664" y="0"/>
                  </a:lnTo>
                  <a:lnTo>
                    <a:pt x="71679" y="4521"/>
                  </a:lnTo>
                  <a:lnTo>
                    <a:pt x="29817" y="5608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771812" y="3621803"/>
              <a:ext cx="120506" cy="176470"/>
            </a:xfrm>
            <a:custGeom>
              <a:avLst/>
              <a:gdLst/>
              <a:ahLst/>
              <a:cxnLst/>
              <a:rect l="0" t="0" r="0" b="0"/>
              <a:pathLst>
                <a:path w="120506" h="176470">
                  <a:moveTo>
                    <a:pt x="8333" y="10528"/>
                  </a:moveTo>
                  <a:lnTo>
                    <a:pt x="0" y="67793"/>
                  </a:lnTo>
                  <a:lnTo>
                    <a:pt x="3827" y="128685"/>
                  </a:lnTo>
                  <a:lnTo>
                    <a:pt x="12587" y="166030"/>
                  </a:lnTo>
                  <a:lnTo>
                    <a:pt x="18188" y="172688"/>
                  </a:lnTo>
                  <a:lnTo>
                    <a:pt x="25432" y="175957"/>
                  </a:lnTo>
                  <a:lnTo>
                    <a:pt x="42838" y="176469"/>
                  </a:lnTo>
                  <a:lnTo>
                    <a:pt x="62273" y="172797"/>
                  </a:lnTo>
                  <a:lnTo>
                    <a:pt x="70029" y="167840"/>
                  </a:lnTo>
                  <a:lnTo>
                    <a:pt x="81767" y="152974"/>
                  </a:lnTo>
                  <a:lnTo>
                    <a:pt x="111857" y="94322"/>
                  </a:lnTo>
                  <a:lnTo>
                    <a:pt x="120505" y="57453"/>
                  </a:lnTo>
                  <a:lnTo>
                    <a:pt x="11361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953600" y="3375624"/>
              <a:ext cx="313867" cy="467278"/>
            </a:xfrm>
            <a:custGeom>
              <a:avLst/>
              <a:gdLst/>
              <a:ahLst/>
              <a:cxnLst/>
              <a:rect l="0" t="0" r="0" b="0"/>
              <a:pathLst>
                <a:path w="313867" h="467278">
                  <a:moveTo>
                    <a:pt x="110814" y="340935"/>
                  </a:moveTo>
                  <a:lnTo>
                    <a:pt x="96160" y="278842"/>
                  </a:lnTo>
                  <a:lnTo>
                    <a:pt x="83245" y="260306"/>
                  </a:lnTo>
                  <a:lnTo>
                    <a:pt x="74887" y="252087"/>
                  </a:lnTo>
                  <a:lnTo>
                    <a:pt x="66975" y="248948"/>
                  </a:lnTo>
                  <a:lnTo>
                    <a:pt x="59362" y="249195"/>
                  </a:lnTo>
                  <a:lnTo>
                    <a:pt x="44662" y="255708"/>
                  </a:lnTo>
                  <a:lnTo>
                    <a:pt x="30331" y="266402"/>
                  </a:lnTo>
                  <a:lnTo>
                    <a:pt x="14697" y="291165"/>
                  </a:lnTo>
                  <a:lnTo>
                    <a:pt x="3617" y="352767"/>
                  </a:lnTo>
                  <a:lnTo>
                    <a:pt x="0" y="378949"/>
                  </a:lnTo>
                  <a:lnTo>
                    <a:pt x="2292" y="402284"/>
                  </a:lnTo>
                  <a:lnTo>
                    <a:pt x="15749" y="435152"/>
                  </a:lnTo>
                  <a:lnTo>
                    <a:pt x="34553" y="461528"/>
                  </a:lnTo>
                  <a:lnTo>
                    <a:pt x="42427" y="464614"/>
                  </a:lnTo>
                  <a:lnTo>
                    <a:pt x="51185" y="464332"/>
                  </a:lnTo>
                  <a:lnTo>
                    <a:pt x="60532" y="461804"/>
                  </a:lnTo>
                  <a:lnTo>
                    <a:pt x="77159" y="446517"/>
                  </a:lnTo>
                  <a:lnTo>
                    <a:pt x="101307" y="404165"/>
                  </a:lnTo>
                  <a:lnTo>
                    <a:pt x="121015" y="342113"/>
                  </a:lnTo>
                  <a:lnTo>
                    <a:pt x="131774" y="285522"/>
                  </a:lnTo>
                  <a:lnTo>
                    <a:pt x="139252" y="230540"/>
                  </a:lnTo>
                  <a:lnTo>
                    <a:pt x="141467" y="178374"/>
                  </a:lnTo>
                  <a:lnTo>
                    <a:pt x="142124" y="118464"/>
                  </a:lnTo>
                  <a:lnTo>
                    <a:pt x="139198" y="62498"/>
                  </a:lnTo>
                  <a:lnTo>
                    <a:pt x="127729" y="7255"/>
                  </a:lnTo>
                  <a:lnTo>
                    <a:pt x="123261" y="1498"/>
                  </a:lnTo>
                  <a:lnTo>
                    <a:pt x="117942" y="0"/>
                  </a:lnTo>
                  <a:lnTo>
                    <a:pt x="112057" y="1341"/>
                  </a:lnTo>
                  <a:lnTo>
                    <a:pt x="108133" y="8085"/>
                  </a:lnTo>
                  <a:lnTo>
                    <a:pt x="101836" y="60934"/>
                  </a:lnTo>
                  <a:lnTo>
                    <a:pt x="100745" y="113692"/>
                  </a:lnTo>
                  <a:lnTo>
                    <a:pt x="103541" y="173778"/>
                  </a:lnTo>
                  <a:lnTo>
                    <a:pt x="108660" y="229796"/>
                  </a:lnTo>
                  <a:lnTo>
                    <a:pt x="110175" y="282269"/>
                  </a:lnTo>
                  <a:lnTo>
                    <a:pt x="113745" y="336031"/>
                  </a:lnTo>
                  <a:lnTo>
                    <a:pt x="125431" y="396119"/>
                  </a:lnTo>
                  <a:lnTo>
                    <a:pt x="127578" y="401121"/>
                  </a:lnTo>
                  <a:lnTo>
                    <a:pt x="129009" y="399776"/>
                  </a:lnTo>
                  <a:lnTo>
                    <a:pt x="136896" y="369586"/>
                  </a:lnTo>
                  <a:lnTo>
                    <a:pt x="151947" y="340065"/>
                  </a:lnTo>
                  <a:lnTo>
                    <a:pt x="161633" y="333336"/>
                  </a:lnTo>
                  <a:lnTo>
                    <a:pt x="202041" y="323866"/>
                  </a:lnTo>
                  <a:lnTo>
                    <a:pt x="255089" y="317546"/>
                  </a:lnTo>
                  <a:lnTo>
                    <a:pt x="276712" y="310653"/>
                  </a:lnTo>
                  <a:lnTo>
                    <a:pt x="294121" y="299790"/>
                  </a:lnTo>
                  <a:lnTo>
                    <a:pt x="306538" y="284044"/>
                  </a:lnTo>
                  <a:lnTo>
                    <a:pt x="311486" y="274932"/>
                  </a:lnTo>
                  <a:lnTo>
                    <a:pt x="313866" y="255448"/>
                  </a:lnTo>
                  <a:lnTo>
                    <a:pt x="309854" y="235091"/>
                  </a:lnTo>
                  <a:lnTo>
                    <a:pt x="300272" y="214345"/>
                  </a:lnTo>
                  <a:lnTo>
                    <a:pt x="281975" y="199665"/>
                  </a:lnTo>
                  <a:lnTo>
                    <a:pt x="270545" y="194113"/>
                  </a:lnTo>
                  <a:lnTo>
                    <a:pt x="259415" y="192751"/>
                  </a:lnTo>
                  <a:lnTo>
                    <a:pt x="237690" y="197476"/>
                  </a:lnTo>
                  <a:lnTo>
                    <a:pt x="219456" y="210495"/>
                  </a:lnTo>
                  <a:lnTo>
                    <a:pt x="174280" y="267800"/>
                  </a:lnTo>
                  <a:lnTo>
                    <a:pt x="156136" y="302108"/>
                  </a:lnTo>
                  <a:lnTo>
                    <a:pt x="149675" y="327188"/>
                  </a:lnTo>
                  <a:lnTo>
                    <a:pt x="152614" y="361039"/>
                  </a:lnTo>
                  <a:lnTo>
                    <a:pt x="162064" y="393295"/>
                  </a:lnTo>
                  <a:lnTo>
                    <a:pt x="185625" y="432516"/>
                  </a:lnTo>
                  <a:lnTo>
                    <a:pt x="200216" y="447148"/>
                  </a:lnTo>
                  <a:lnTo>
                    <a:pt x="218398" y="457551"/>
                  </a:lnTo>
                  <a:lnTo>
                    <a:pt x="271969" y="465356"/>
                  </a:lnTo>
                  <a:lnTo>
                    <a:pt x="310856" y="4672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6703197" y="3305948"/>
            <a:ext cx="2144008" cy="642239"/>
            <a:chOff x="6703197" y="3305948"/>
            <a:chExt cx="2144008" cy="642239"/>
          </a:xfrm>
        </p:grpSpPr>
        <p:sp>
          <p:nvSpPr>
            <p:cNvPr id="108" name="Freeform 107"/>
            <p:cNvSpPr/>
            <p:nvPr/>
          </p:nvSpPr>
          <p:spPr>
            <a:xfrm>
              <a:off x="6703197" y="3305948"/>
              <a:ext cx="182441" cy="589597"/>
            </a:xfrm>
            <a:custGeom>
              <a:avLst/>
              <a:gdLst/>
              <a:ahLst/>
              <a:cxnLst/>
              <a:rect l="0" t="0" r="0" b="0"/>
              <a:pathLst>
                <a:path w="182441" h="589597">
                  <a:moveTo>
                    <a:pt x="182440" y="0"/>
                  </a:moveTo>
                  <a:lnTo>
                    <a:pt x="132942" y="55087"/>
                  </a:lnTo>
                  <a:lnTo>
                    <a:pt x="91161" y="112552"/>
                  </a:lnTo>
                  <a:lnTo>
                    <a:pt x="56094" y="171146"/>
                  </a:lnTo>
                  <a:lnTo>
                    <a:pt x="29408" y="230595"/>
                  </a:lnTo>
                  <a:lnTo>
                    <a:pt x="10657" y="284133"/>
                  </a:lnTo>
                  <a:lnTo>
                    <a:pt x="0" y="332582"/>
                  </a:lnTo>
                  <a:lnTo>
                    <a:pt x="612" y="385802"/>
                  </a:lnTo>
                  <a:lnTo>
                    <a:pt x="11300" y="440546"/>
                  </a:lnTo>
                  <a:lnTo>
                    <a:pt x="22418" y="479012"/>
                  </a:lnTo>
                  <a:lnTo>
                    <a:pt x="58827" y="532934"/>
                  </a:lnTo>
                  <a:lnTo>
                    <a:pt x="82903" y="561758"/>
                  </a:lnTo>
                  <a:lnTo>
                    <a:pt x="129798" y="5895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869519" y="3453347"/>
              <a:ext cx="21128" cy="294799"/>
            </a:xfrm>
            <a:custGeom>
              <a:avLst/>
              <a:gdLst/>
              <a:ahLst/>
              <a:cxnLst/>
              <a:rect l="0" t="0" r="0" b="0"/>
              <a:pathLst>
                <a:path w="21128" h="294799">
                  <a:moveTo>
                    <a:pt x="5590" y="0"/>
                  </a:moveTo>
                  <a:lnTo>
                    <a:pt x="0" y="16767"/>
                  </a:lnTo>
                  <a:lnTo>
                    <a:pt x="3273" y="76751"/>
                  </a:lnTo>
                  <a:lnTo>
                    <a:pt x="8251" y="139206"/>
                  </a:lnTo>
                  <a:lnTo>
                    <a:pt x="14564" y="201932"/>
                  </a:lnTo>
                  <a:lnTo>
                    <a:pt x="21127" y="262075"/>
                  </a:lnTo>
                  <a:lnTo>
                    <a:pt x="16118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950061" y="3590217"/>
              <a:ext cx="107164" cy="168836"/>
            </a:xfrm>
            <a:custGeom>
              <a:avLst/>
              <a:gdLst/>
              <a:ahLst/>
              <a:cxnLst/>
              <a:rect l="0" t="0" r="0" b="0"/>
              <a:pathLst>
                <a:path w="107164" h="168836">
                  <a:moveTo>
                    <a:pt x="51389" y="0"/>
                  </a:moveTo>
                  <a:lnTo>
                    <a:pt x="27343" y="17981"/>
                  </a:lnTo>
                  <a:lnTo>
                    <a:pt x="13016" y="34898"/>
                  </a:lnTo>
                  <a:lnTo>
                    <a:pt x="5089" y="57234"/>
                  </a:lnTo>
                  <a:lnTo>
                    <a:pt x="0" y="109702"/>
                  </a:lnTo>
                  <a:lnTo>
                    <a:pt x="5543" y="134154"/>
                  </a:lnTo>
                  <a:lnTo>
                    <a:pt x="10297" y="145588"/>
                  </a:lnTo>
                  <a:lnTo>
                    <a:pt x="24937" y="161412"/>
                  </a:lnTo>
                  <a:lnTo>
                    <a:pt x="33754" y="167270"/>
                  </a:lnTo>
                  <a:lnTo>
                    <a:pt x="43142" y="168835"/>
                  </a:lnTo>
                  <a:lnTo>
                    <a:pt x="62931" y="164335"/>
                  </a:lnTo>
                  <a:lnTo>
                    <a:pt x="88215" y="148648"/>
                  </a:lnTo>
                  <a:lnTo>
                    <a:pt x="100122" y="129627"/>
                  </a:lnTo>
                  <a:lnTo>
                    <a:pt x="104935" y="118003"/>
                  </a:lnTo>
                  <a:lnTo>
                    <a:pt x="107163" y="92610"/>
                  </a:lnTo>
                  <a:lnTo>
                    <a:pt x="103084" y="68067"/>
                  </a:lnTo>
                  <a:lnTo>
                    <a:pt x="93472" y="49359"/>
                  </a:lnTo>
                  <a:lnTo>
                    <a:pt x="86463" y="44604"/>
                  </a:lnTo>
                  <a:lnTo>
                    <a:pt x="51389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081013" y="3594989"/>
              <a:ext cx="131009" cy="179745"/>
            </a:xfrm>
            <a:custGeom>
              <a:avLst/>
              <a:gdLst/>
              <a:ahLst/>
              <a:cxnLst/>
              <a:rect l="0" t="0" r="0" b="0"/>
              <a:pathLst>
                <a:path w="131009" h="179745">
                  <a:moveTo>
                    <a:pt x="4666" y="68928"/>
                  </a:moveTo>
                  <a:lnTo>
                    <a:pt x="22623" y="122803"/>
                  </a:lnTo>
                  <a:lnTo>
                    <a:pt x="39815" y="174375"/>
                  </a:lnTo>
                  <a:lnTo>
                    <a:pt x="39797" y="179000"/>
                  </a:lnTo>
                  <a:lnTo>
                    <a:pt x="37445" y="179744"/>
                  </a:lnTo>
                  <a:lnTo>
                    <a:pt x="33538" y="177900"/>
                  </a:lnTo>
                  <a:lnTo>
                    <a:pt x="26076" y="166493"/>
                  </a:lnTo>
                  <a:lnTo>
                    <a:pt x="4697" y="110364"/>
                  </a:lnTo>
                  <a:lnTo>
                    <a:pt x="0" y="89684"/>
                  </a:lnTo>
                  <a:lnTo>
                    <a:pt x="6517" y="47811"/>
                  </a:lnTo>
                  <a:lnTo>
                    <a:pt x="13677" y="27957"/>
                  </a:lnTo>
                  <a:lnTo>
                    <a:pt x="24658" y="11334"/>
                  </a:lnTo>
                  <a:lnTo>
                    <a:pt x="33202" y="5966"/>
                  </a:lnTo>
                  <a:lnTo>
                    <a:pt x="55173" y="0"/>
                  </a:lnTo>
                  <a:lnTo>
                    <a:pt x="65243" y="749"/>
                  </a:lnTo>
                  <a:lnTo>
                    <a:pt x="82672" y="7821"/>
                  </a:lnTo>
                  <a:lnTo>
                    <a:pt x="105637" y="30545"/>
                  </a:lnTo>
                  <a:lnTo>
                    <a:pt x="121671" y="59505"/>
                  </a:lnTo>
                  <a:lnTo>
                    <a:pt x="131008" y="111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243606" y="3622121"/>
              <a:ext cx="155848" cy="326066"/>
            </a:xfrm>
            <a:custGeom>
              <a:avLst/>
              <a:gdLst/>
              <a:ahLst/>
              <a:cxnLst/>
              <a:rect l="0" t="0" r="0" b="0"/>
              <a:pathLst>
                <a:path w="155848" h="326066">
                  <a:moveTo>
                    <a:pt x="136870" y="41796"/>
                  </a:moveTo>
                  <a:lnTo>
                    <a:pt x="107562" y="6898"/>
                  </a:lnTo>
                  <a:lnTo>
                    <a:pt x="98614" y="2153"/>
                  </a:lnTo>
                  <a:lnTo>
                    <a:pt x="76194" y="0"/>
                  </a:lnTo>
                  <a:lnTo>
                    <a:pt x="56870" y="6062"/>
                  </a:lnTo>
                  <a:lnTo>
                    <a:pt x="25402" y="29018"/>
                  </a:lnTo>
                  <a:lnTo>
                    <a:pt x="9346" y="54777"/>
                  </a:lnTo>
                  <a:lnTo>
                    <a:pt x="7273" y="74471"/>
                  </a:lnTo>
                  <a:lnTo>
                    <a:pt x="11421" y="93753"/>
                  </a:lnTo>
                  <a:lnTo>
                    <a:pt x="21064" y="110122"/>
                  </a:lnTo>
                  <a:lnTo>
                    <a:pt x="28081" y="114252"/>
                  </a:lnTo>
                  <a:lnTo>
                    <a:pt x="45235" y="115723"/>
                  </a:lnTo>
                  <a:lnTo>
                    <a:pt x="61439" y="109357"/>
                  </a:lnTo>
                  <a:lnTo>
                    <a:pt x="69035" y="104384"/>
                  </a:lnTo>
                  <a:lnTo>
                    <a:pt x="80595" y="89500"/>
                  </a:lnTo>
                  <a:lnTo>
                    <a:pt x="97549" y="51349"/>
                  </a:lnTo>
                  <a:lnTo>
                    <a:pt x="101297" y="48165"/>
                  </a:lnTo>
                  <a:lnTo>
                    <a:pt x="104966" y="49551"/>
                  </a:lnTo>
                  <a:lnTo>
                    <a:pt x="108582" y="53985"/>
                  </a:lnTo>
                  <a:lnTo>
                    <a:pt x="126314" y="107496"/>
                  </a:lnTo>
                  <a:lnTo>
                    <a:pt x="140374" y="161618"/>
                  </a:lnTo>
                  <a:lnTo>
                    <a:pt x="153247" y="217369"/>
                  </a:lnTo>
                  <a:lnTo>
                    <a:pt x="155847" y="245390"/>
                  </a:lnTo>
                  <a:lnTo>
                    <a:pt x="150764" y="270323"/>
                  </a:lnTo>
                  <a:lnTo>
                    <a:pt x="146132" y="281885"/>
                  </a:lnTo>
                  <a:lnTo>
                    <a:pt x="131629" y="297850"/>
                  </a:lnTo>
                  <a:lnTo>
                    <a:pt x="93722" y="317632"/>
                  </a:lnTo>
                  <a:lnTo>
                    <a:pt x="33645" y="324955"/>
                  </a:lnTo>
                  <a:lnTo>
                    <a:pt x="0" y="3260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422591" y="3557965"/>
              <a:ext cx="136871" cy="201591"/>
            </a:xfrm>
            <a:custGeom>
              <a:avLst/>
              <a:gdLst/>
              <a:ahLst/>
              <a:cxnLst/>
              <a:rect l="0" t="0" r="0" b="0"/>
              <a:pathLst>
                <a:path w="136871" h="201591">
                  <a:moveTo>
                    <a:pt x="0" y="84895"/>
                  </a:moveTo>
                  <a:lnTo>
                    <a:pt x="42692" y="88014"/>
                  </a:lnTo>
                  <a:lnTo>
                    <a:pt x="53027" y="90484"/>
                  </a:lnTo>
                  <a:lnTo>
                    <a:pt x="73870" y="86989"/>
                  </a:lnTo>
                  <a:lnTo>
                    <a:pt x="84342" y="82781"/>
                  </a:lnTo>
                  <a:lnTo>
                    <a:pt x="92492" y="75297"/>
                  </a:lnTo>
                  <a:lnTo>
                    <a:pt x="104668" y="54503"/>
                  </a:lnTo>
                  <a:lnTo>
                    <a:pt x="107740" y="32783"/>
                  </a:lnTo>
                  <a:lnTo>
                    <a:pt x="106922" y="22078"/>
                  </a:lnTo>
                  <a:lnTo>
                    <a:pt x="102866" y="13771"/>
                  </a:lnTo>
                  <a:lnTo>
                    <a:pt x="89002" y="1422"/>
                  </a:lnTo>
                  <a:lnTo>
                    <a:pt x="80392" y="0"/>
                  </a:lnTo>
                  <a:lnTo>
                    <a:pt x="61466" y="4660"/>
                  </a:lnTo>
                  <a:lnTo>
                    <a:pt x="36669" y="20437"/>
                  </a:lnTo>
                  <a:lnTo>
                    <a:pt x="24876" y="36360"/>
                  </a:lnTo>
                  <a:lnTo>
                    <a:pt x="16905" y="56305"/>
                  </a:lnTo>
                  <a:lnTo>
                    <a:pt x="13587" y="92671"/>
                  </a:lnTo>
                  <a:lnTo>
                    <a:pt x="25431" y="147703"/>
                  </a:lnTo>
                  <a:lnTo>
                    <a:pt x="40941" y="173955"/>
                  </a:lnTo>
                  <a:lnTo>
                    <a:pt x="65942" y="196551"/>
                  </a:lnTo>
                  <a:lnTo>
                    <a:pt x="88579" y="201590"/>
                  </a:lnTo>
                  <a:lnTo>
                    <a:pt x="110729" y="199930"/>
                  </a:lnTo>
                  <a:lnTo>
                    <a:pt x="136870" y="1901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613626" y="3597973"/>
              <a:ext cx="150947" cy="160701"/>
            </a:xfrm>
            <a:custGeom>
              <a:avLst/>
              <a:gdLst/>
              <a:ahLst/>
              <a:cxnLst/>
              <a:rect l="0" t="0" r="0" b="0"/>
              <a:pathLst>
                <a:path w="150947" h="160701">
                  <a:moveTo>
                    <a:pt x="114291" y="13301"/>
                  </a:moveTo>
                  <a:lnTo>
                    <a:pt x="103113" y="2123"/>
                  </a:lnTo>
                  <a:lnTo>
                    <a:pt x="96311" y="0"/>
                  </a:lnTo>
                  <a:lnTo>
                    <a:pt x="79394" y="760"/>
                  </a:lnTo>
                  <a:lnTo>
                    <a:pt x="50138" y="13355"/>
                  </a:lnTo>
                  <a:lnTo>
                    <a:pt x="24833" y="31905"/>
                  </a:lnTo>
                  <a:lnTo>
                    <a:pt x="2517" y="57808"/>
                  </a:lnTo>
                  <a:lnTo>
                    <a:pt x="0" y="66369"/>
                  </a:lnTo>
                  <a:lnTo>
                    <a:pt x="663" y="74416"/>
                  </a:lnTo>
                  <a:lnTo>
                    <a:pt x="3443" y="82120"/>
                  </a:lnTo>
                  <a:lnTo>
                    <a:pt x="9977" y="88426"/>
                  </a:lnTo>
                  <a:lnTo>
                    <a:pt x="29715" y="98553"/>
                  </a:lnTo>
                  <a:lnTo>
                    <a:pt x="86579" y="107350"/>
                  </a:lnTo>
                  <a:lnTo>
                    <a:pt x="145000" y="122465"/>
                  </a:lnTo>
                  <a:lnTo>
                    <a:pt x="149972" y="127021"/>
                  </a:lnTo>
                  <a:lnTo>
                    <a:pt x="150946" y="132398"/>
                  </a:lnTo>
                  <a:lnTo>
                    <a:pt x="149256" y="138323"/>
                  </a:lnTo>
                  <a:lnTo>
                    <a:pt x="144620" y="143442"/>
                  </a:lnTo>
                  <a:lnTo>
                    <a:pt x="130111" y="152250"/>
                  </a:lnTo>
                  <a:lnTo>
                    <a:pt x="83794" y="159031"/>
                  </a:lnTo>
                  <a:lnTo>
                    <a:pt x="38944" y="160370"/>
                  </a:lnTo>
                  <a:lnTo>
                    <a:pt x="19535" y="160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812145" y="3421761"/>
              <a:ext cx="1" cy="326385"/>
            </a:xfrm>
            <a:custGeom>
              <a:avLst/>
              <a:gdLst/>
              <a:ahLst/>
              <a:cxnLst/>
              <a:rect l="0" t="0" r="0" b="0"/>
              <a:pathLst>
                <a:path w="1" h="326385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6331"/>
                  </a:lnTo>
                  <a:lnTo>
                    <a:pt x="0" y="210097"/>
                  </a:lnTo>
                  <a:lnTo>
                    <a:pt x="0" y="259953"/>
                  </a:lnTo>
                  <a:lnTo>
                    <a:pt x="0" y="298122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685803" y="3542514"/>
              <a:ext cx="189514" cy="26647"/>
            </a:xfrm>
            <a:custGeom>
              <a:avLst/>
              <a:gdLst/>
              <a:ahLst/>
              <a:cxnLst/>
              <a:rect l="0" t="0" r="0" b="0"/>
              <a:pathLst>
                <a:path w="189514" h="26647">
                  <a:moveTo>
                    <a:pt x="189513" y="5589"/>
                  </a:moveTo>
                  <a:lnTo>
                    <a:pt x="172745" y="0"/>
                  </a:lnTo>
                  <a:lnTo>
                    <a:pt x="155154" y="375"/>
                  </a:lnTo>
                  <a:lnTo>
                    <a:pt x="104087" y="4559"/>
                  </a:lnTo>
                  <a:lnTo>
                    <a:pt x="47250" y="13791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149057" y="3400704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5589" y="163233"/>
                  </a:lnTo>
                  <a:lnTo>
                    <a:pt x="14654" y="215262"/>
                  </a:lnTo>
                  <a:lnTo>
                    <a:pt x="19159" y="269542"/>
                  </a:lnTo>
                  <a:lnTo>
                    <a:pt x="27918" y="330710"/>
                  </a:lnTo>
                  <a:lnTo>
                    <a:pt x="31585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264870" y="3653388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3120" y="42692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285927" y="35270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370284" y="3545703"/>
              <a:ext cx="209215" cy="181718"/>
            </a:xfrm>
            <a:custGeom>
              <a:avLst/>
              <a:gdLst/>
              <a:ahLst/>
              <a:cxnLst/>
              <a:rect l="0" t="0" r="0" b="0"/>
              <a:pathLst>
                <a:path w="209215" h="181718">
                  <a:moveTo>
                    <a:pt x="10400" y="128742"/>
                  </a:moveTo>
                  <a:lnTo>
                    <a:pt x="2066" y="166220"/>
                  </a:lnTo>
                  <a:lnTo>
                    <a:pt x="847" y="181664"/>
                  </a:lnTo>
                  <a:lnTo>
                    <a:pt x="0" y="141705"/>
                  </a:lnTo>
                  <a:lnTo>
                    <a:pt x="5499" y="108406"/>
                  </a:lnTo>
                  <a:lnTo>
                    <a:pt x="20127" y="76313"/>
                  </a:lnTo>
                  <a:lnTo>
                    <a:pt x="27413" y="70393"/>
                  </a:lnTo>
                  <a:lnTo>
                    <a:pt x="35780" y="67616"/>
                  </a:lnTo>
                  <a:lnTo>
                    <a:pt x="44868" y="66935"/>
                  </a:lnTo>
                  <a:lnTo>
                    <a:pt x="52096" y="69989"/>
                  </a:lnTo>
                  <a:lnTo>
                    <a:pt x="63246" y="82743"/>
                  </a:lnTo>
                  <a:lnTo>
                    <a:pt x="87319" y="139854"/>
                  </a:lnTo>
                  <a:lnTo>
                    <a:pt x="92462" y="176619"/>
                  </a:lnTo>
                  <a:lnTo>
                    <a:pt x="92014" y="181717"/>
                  </a:lnTo>
                  <a:lnTo>
                    <a:pt x="90546" y="181606"/>
                  </a:lnTo>
                  <a:lnTo>
                    <a:pt x="88397" y="178023"/>
                  </a:lnTo>
                  <a:lnTo>
                    <a:pt x="89129" y="164682"/>
                  </a:lnTo>
                  <a:lnTo>
                    <a:pt x="99130" y="127523"/>
                  </a:lnTo>
                  <a:lnTo>
                    <a:pt x="114549" y="102385"/>
                  </a:lnTo>
                  <a:lnTo>
                    <a:pt x="139525" y="80118"/>
                  </a:lnTo>
                  <a:lnTo>
                    <a:pt x="200157" y="46605"/>
                  </a:lnTo>
                  <a:lnTo>
                    <a:pt x="205925" y="38889"/>
                  </a:lnTo>
                  <a:lnTo>
                    <a:pt x="208600" y="30236"/>
                  </a:lnTo>
                  <a:lnTo>
                    <a:pt x="209214" y="20957"/>
                  </a:lnTo>
                  <a:lnTo>
                    <a:pt x="206113" y="13602"/>
                  </a:lnTo>
                  <a:lnTo>
                    <a:pt x="193310" y="2309"/>
                  </a:lnTo>
                  <a:lnTo>
                    <a:pt x="184982" y="0"/>
                  </a:lnTo>
                  <a:lnTo>
                    <a:pt x="166371" y="553"/>
                  </a:lnTo>
                  <a:lnTo>
                    <a:pt x="149520" y="7818"/>
                  </a:lnTo>
                  <a:lnTo>
                    <a:pt x="141751" y="13032"/>
                  </a:lnTo>
                  <a:lnTo>
                    <a:pt x="130000" y="28182"/>
                  </a:lnTo>
                  <a:lnTo>
                    <a:pt x="125228" y="37136"/>
                  </a:lnTo>
                  <a:lnTo>
                    <a:pt x="118513" y="77683"/>
                  </a:lnTo>
                  <a:lnTo>
                    <a:pt x="122112" y="115563"/>
                  </a:lnTo>
                  <a:lnTo>
                    <a:pt x="130629" y="134973"/>
                  </a:lnTo>
                  <a:lnTo>
                    <a:pt x="143383" y="151399"/>
                  </a:lnTo>
                  <a:lnTo>
                    <a:pt x="167956" y="171460"/>
                  </a:lnTo>
                  <a:lnTo>
                    <a:pt x="189385" y="1813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612311" y="3584628"/>
              <a:ext cx="116013" cy="168469"/>
            </a:xfrm>
            <a:custGeom>
              <a:avLst/>
              <a:gdLst/>
              <a:ahLst/>
              <a:cxnLst/>
              <a:rect l="0" t="0" r="0" b="0"/>
              <a:pathLst>
                <a:path w="116013" h="168469">
                  <a:moveTo>
                    <a:pt x="94756" y="5589"/>
                  </a:moveTo>
                  <a:lnTo>
                    <a:pt x="77988" y="0"/>
                  </a:lnTo>
                  <a:lnTo>
                    <a:pt x="60397" y="376"/>
                  </a:lnTo>
                  <a:lnTo>
                    <a:pt x="42051" y="5612"/>
                  </a:lnTo>
                  <a:lnTo>
                    <a:pt x="3963" y="34592"/>
                  </a:lnTo>
                  <a:lnTo>
                    <a:pt x="1472" y="42472"/>
                  </a:lnTo>
                  <a:lnTo>
                    <a:pt x="4943" y="60586"/>
                  </a:lnTo>
                  <a:lnTo>
                    <a:pt x="10315" y="67990"/>
                  </a:lnTo>
                  <a:lnTo>
                    <a:pt x="25641" y="79337"/>
                  </a:lnTo>
                  <a:lnTo>
                    <a:pt x="84631" y="109141"/>
                  </a:lnTo>
                  <a:lnTo>
                    <a:pt x="110344" y="128948"/>
                  </a:lnTo>
                  <a:lnTo>
                    <a:pt x="114506" y="136961"/>
                  </a:lnTo>
                  <a:lnTo>
                    <a:pt x="116012" y="155224"/>
                  </a:lnTo>
                  <a:lnTo>
                    <a:pt x="111267" y="161497"/>
                  </a:lnTo>
                  <a:lnTo>
                    <a:pt x="93516" y="168468"/>
                  </a:lnTo>
                  <a:lnTo>
                    <a:pt x="33617" y="164978"/>
                  </a:lnTo>
                  <a:lnTo>
                    <a:pt x="0" y="1635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696538" y="3421761"/>
              <a:ext cx="150667" cy="421141"/>
            </a:xfrm>
            <a:custGeom>
              <a:avLst/>
              <a:gdLst/>
              <a:ahLst/>
              <a:cxnLst/>
              <a:rect l="0" t="0" r="0" b="0"/>
              <a:pathLst>
                <a:path w="150667" h="421141">
                  <a:moveTo>
                    <a:pt x="0" y="0"/>
                  </a:moveTo>
                  <a:lnTo>
                    <a:pt x="38374" y="29309"/>
                  </a:lnTo>
                  <a:lnTo>
                    <a:pt x="89764" y="88429"/>
                  </a:lnTo>
                  <a:lnTo>
                    <a:pt x="119030" y="143983"/>
                  </a:lnTo>
                  <a:lnTo>
                    <a:pt x="139124" y="194090"/>
                  </a:lnTo>
                  <a:lnTo>
                    <a:pt x="150666" y="244812"/>
                  </a:lnTo>
                  <a:lnTo>
                    <a:pt x="146548" y="289996"/>
                  </a:lnTo>
                  <a:lnTo>
                    <a:pt x="129859" y="331850"/>
                  </a:lnTo>
                  <a:lnTo>
                    <a:pt x="103208" y="365828"/>
                  </a:lnTo>
                  <a:lnTo>
                    <a:pt x="40823" y="414540"/>
                  </a:lnTo>
                  <a:lnTo>
                    <a:pt x="31586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864580" y="3853430"/>
              <a:ext cx="558012" cy="10529"/>
            </a:xfrm>
            <a:custGeom>
              <a:avLst/>
              <a:gdLst/>
              <a:ahLst/>
              <a:cxnLst/>
              <a:rect l="0" t="0" r="0" b="0"/>
              <a:pathLst>
                <a:path w="558012" h="10529">
                  <a:moveTo>
                    <a:pt x="558011" y="0"/>
                  </a:moveTo>
                  <a:lnTo>
                    <a:pt x="499393" y="0"/>
                  </a:lnTo>
                  <a:lnTo>
                    <a:pt x="445220" y="0"/>
                  </a:lnTo>
                  <a:lnTo>
                    <a:pt x="392578" y="3119"/>
                  </a:lnTo>
                  <a:lnTo>
                    <a:pt x="342449" y="9065"/>
                  </a:lnTo>
                  <a:lnTo>
                    <a:pt x="287486" y="10239"/>
                  </a:lnTo>
                  <a:lnTo>
                    <a:pt x="231569" y="10471"/>
                  </a:lnTo>
                  <a:lnTo>
                    <a:pt x="175463" y="10517"/>
                  </a:lnTo>
                  <a:lnTo>
                    <a:pt x="113617" y="2193"/>
                  </a:lnTo>
                  <a:lnTo>
                    <a:pt x="59228" y="4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5" name="Freeform 124"/>
          <p:cNvSpPr/>
          <p:nvPr/>
        </p:nvSpPr>
        <p:spPr>
          <a:xfrm>
            <a:off x="4695709" y="3895544"/>
            <a:ext cx="684354" cy="10529"/>
          </a:xfrm>
          <a:custGeom>
            <a:avLst/>
            <a:gdLst/>
            <a:ahLst/>
            <a:cxnLst/>
            <a:rect l="0" t="0" r="0" b="0"/>
            <a:pathLst>
              <a:path w="684354" h="10529">
                <a:moveTo>
                  <a:pt x="684353" y="0"/>
                </a:moveTo>
                <a:lnTo>
                  <a:pt x="625736" y="0"/>
                </a:lnTo>
                <a:lnTo>
                  <a:pt x="571562" y="0"/>
                </a:lnTo>
                <a:lnTo>
                  <a:pt x="515801" y="0"/>
                </a:lnTo>
                <a:lnTo>
                  <a:pt x="459726" y="0"/>
                </a:lnTo>
                <a:lnTo>
                  <a:pt x="396354" y="0"/>
                </a:lnTo>
                <a:lnTo>
                  <a:pt x="337562" y="0"/>
                </a:lnTo>
                <a:lnTo>
                  <a:pt x="275299" y="0"/>
                </a:lnTo>
                <a:lnTo>
                  <a:pt x="222317" y="7235"/>
                </a:lnTo>
                <a:lnTo>
                  <a:pt x="168004" y="9878"/>
                </a:lnTo>
                <a:lnTo>
                  <a:pt x="112215" y="10400"/>
                </a:lnTo>
                <a:lnTo>
                  <a:pt x="56135" y="10503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215289" y="560953"/>
            <a:ext cx="4553086" cy="4553086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2491832" y="2816438"/>
            <a:ext cx="38100" cy="38100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NBK-4988-591278.png"/>
          <p:cNvPicPr>
            <a:picLocks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00" y="1854200"/>
            <a:ext cx="4826000" cy="12446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15" name="Group 14"/>
          <p:cNvGrpSpPr/>
          <p:nvPr/>
        </p:nvGrpSpPr>
        <p:grpSpPr>
          <a:xfrm>
            <a:off x="1972430" y="2479526"/>
            <a:ext cx="1024771" cy="514105"/>
            <a:chOff x="1972430" y="2479526"/>
            <a:chExt cx="1024771" cy="514105"/>
          </a:xfrm>
        </p:grpSpPr>
        <p:sp>
          <p:nvSpPr>
            <p:cNvPr id="5" name="Freeform 4"/>
            <p:cNvSpPr/>
            <p:nvPr/>
          </p:nvSpPr>
          <p:spPr>
            <a:xfrm>
              <a:off x="1972430" y="2574283"/>
              <a:ext cx="140377" cy="239953"/>
            </a:xfrm>
            <a:custGeom>
              <a:avLst/>
              <a:gdLst/>
              <a:ahLst/>
              <a:cxnLst/>
              <a:rect l="0" t="0" r="0" b="0"/>
              <a:pathLst>
                <a:path w="140377" h="239953">
                  <a:moveTo>
                    <a:pt x="66676" y="0"/>
                  </a:moveTo>
                  <a:lnTo>
                    <a:pt x="55498" y="11178"/>
                  </a:lnTo>
                  <a:lnTo>
                    <a:pt x="42957" y="40487"/>
                  </a:lnTo>
                  <a:lnTo>
                    <a:pt x="28239" y="98378"/>
                  </a:lnTo>
                  <a:lnTo>
                    <a:pt x="10547" y="157018"/>
                  </a:lnTo>
                  <a:lnTo>
                    <a:pt x="2" y="194833"/>
                  </a:lnTo>
                  <a:lnTo>
                    <a:pt x="0" y="205927"/>
                  </a:lnTo>
                  <a:lnTo>
                    <a:pt x="6237" y="224494"/>
                  </a:lnTo>
                  <a:lnTo>
                    <a:pt x="13515" y="230381"/>
                  </a:lnTo>
                  <a:lnTo>
                    <a:pt x="34080" y="236923"/>
                  </a:lnTo>
                  <a:lnTo>
                    <a:pt x="84241" y="239952"/>
                  </a:lnTo>
                  <a:lnTo>
                    <a:pt x="140376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018049" y="2669039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36140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70692" y="2553226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36140" y="9065"/>
                  </a:lnTo>
                  <a:lnTo>
                    <a:pt x="18792" y="129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72814" y="2687933"/>
              <a:ext cx="203205" cy="305698"/>
            </a:xfrm>
            <a:custGeom>
              <a:avLst/>
              <a:gdLst/>
              <a:ahLst/>
              <a:cxnLst/>
              <a:rect l="0" t="0" r="0" b="0"/>
              <a:pathLst>
                <a:path w="203205" h="305698">
                  <a:moveTo>
                    <a:pt x="87391" y="44277"/>
                  </a:moveTo>
                  <a:lnTo>
                    <a:pt x="87391" y="21921"/>
                  </a:lnTo>
                  <a:lnTo>
                    <a:pt x="83881" y="14165"/>
                  </a:lnTo>
                  <a:lnTo>
                    <a:pt x="70623" y="2428"/>
                  </a:lnTo>
                  <a:lnTo>
                    <a:pt x="62175" y="0"/>
                  </a:lnTo>
                  <a:lnTo>
                    <a:pt x="43428" y="422"/>
                  </a:lnTo>
                  <a:lnTo>
                    <a:pt x="26518" y="7629"/>
                  </a:lnTo>
                  <a:lnTo>
                    <a:pt x="18733" y="12826"/>
                  </a:lnTo>
                  <a:lnTo>
                    <a:pt x="6963" y="27959"/>
                  </a:lnTo>
                  <a:lnTo>
                    <a:pt x="2187" y="36908"/>
                  </a:lnTo>
                  <a:lnTo>
                    <a:pt x="0" y="56210"/>
                  </a:lnTo>
                  <a:lnTo>
                    <a:pt x="4097" y="75317"/>
                  </a:lnTo>
                  <a:lnTo>
                    <a:pt x="13717" y="91608"/>
                  </a:lnTo>
                  <a:lnTo>
                    <a:pt x="20727" y="95718"/>
                  </a:lnTo>
                  <a:lnTo>
                    <a:pt x="37875" y="97166"/>
                  </a:lnTo>
                  <a:lnTo>
                    <a:pt x="45022" y="93574"/>
                  </a:lnTo>
                  <a:lnTo>
                    <a:pt x="56082" y="80225"/>
                  </a:lnTo>
                  <a:lnTo>
                    <a:pt x="61839" y="77601"/>
                  </a:lnTo>
                  <a:lnTo>
                    <a:pt x="68017" y="78192"/>
                  </a:lnTo>
                  <a:lnTo>
                    <a:pt x="74475" y="80925"/>
                  </a:lnTo>
                  <a:lnTo>
                    <a:pt x="78780" y="87427"/>
                  </a:lnTo>
                  <a:lnTo>
                    <a:pt x="84840" y="118934"/>
                  </a:lnTo>
                  <a:lnTo>
                    <a:pt x="90007" y="177741"/>
                  </a:lnTo>
                  <a:lnTo>
                    <a:pt x="95575" y="232781"/>
                  </a:lnTo>
                  <a:lnTo>
                    <a:pt x="97225" y="283014"/>
                  </a:lnTo>
                  <a:lnTo>
                    <a:pt x="98781" y="304801"/>
                  </a:lnTo>
                  <a:lnTo>
                    <a:pt x="100833" y="305697"/>
                  </a:lnTo>
                  <a:lnTo>
                    <a:pt x="157814" y="247615"/>
                  </a:lnTo>
                  <a:lnTo>
                    <a:pt x="203204" y="2232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325571" y="2679568"/>
              <a:ext cx="113619" cy="142544"/>
            </a:xfrm>
            <a:custGeom>
              <a:avLst/>
              <a:gdLst/>
              <a:ahLst/>
              <a:cxnLst/>
              <a:rect l="0" t="0" r="0" b="0"/>
              <a:pathLst>
                <a:path w="113619" h="142544">
                  <a:moveTo>
                    <a:pt x="8333" y="21057"/>
                  </a:moveTo>
                  <a:lnTo>
                    <a:pt x="0" y="58535"/>
                  </a:lnTo>
                  <a:lnTo>
                    <a:pt x="1575" y="93383"/>
                  </a:lnTo>
                  <a:lnTo>
                    <a:pt x="7669" y="114033"/>
                  </a:lnTo>
                  <a:lnTo>
                    <a:pt x="18177" y="131010"/>
                  </a:lnTo>
                  <a:lnTo>
                    <a:pt x="26594" y="136473"/>
                  </a:lnTo>
                  <a:lnTo>
                    <a:pt x="48425" y="142543"/>
                  </a:lnTo>
                  <a:lnTo>
                    <a:pt x="58457" y="141822"/>
                  </a:lnTo>
                  <a:lnTo>
                    <a:pt x="75844" y="134782"/>
                  </a:lnTo>
                  <a:lnTo>
                    <a:pt x="98786" y="112075"/>
                  </a:lnTo>
                  <a:lnTo>
                    <a:pt x="107026" y="89975"/>
                  </a:lnTo>
                  <a:lnTo>
                    <a:pt x="112750" y="27446"/>
                  </a:lnTo>
                  <a:lnTo>
                    <a:pt x="11361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09035" y="2692577"/>
              <a:ext cx="130197" cy="123862"/>
            </a:xfrm>
            <a:custGeom>
              <a:avLst/>
              <a:gdLst/>
              <a:ahLst/>
              <a:cxnLst/>
              <a:rect l="0" t="0" r="0" b="0"/>
              <a:pathLst>
                <a:path w="130197" h="123862">
                  <a:moveTo>
                    <a:pt x="77553" y="81748"/>
                  </a:moveTo>
                  <a:lnTo>
                    <a:pt x="74434" y="39056"/>
                  </a:lnTo>
                  <a:lnTo>
                    <a:pt x="67978" y="19490"/>
                  </a:lnTo>
                  <a:lnTo>
                    <a:pt x="57310" y="2995"/>
                  </a:lnTo>
                  <a:lnTo>
                    <a:pt x="50020" y="0"/>
                  </a:lnTo>
                  <a:lnTo>
                    <a:pt x="41650" y="343"/>
                  </a:lnTo>
                  <a:lnTo>
                    <a:pt x="32561" y="2911"/>
                  </a:lnTo>
                  <a:lnTo>
                    <a:pt x="25332" y="8133"/>
                  </a:lnTo>
                  <a:lnTo>
                    <a:pt x="14179" y="23294"/>
                  </a:lnTo>
                  <a:lnTo>
                    <a:pt x="1324" y="51560"/>
                  </a:lnTo>
                  <a:lnTo>
                    <a:pt x="0" y="71840"/>
                  </a:lnTo>
                  <a:lnTo>
                    <a:pt x="8682" y="113456"/>
                  </a:lnTo>
                  <a:lnTo>
                    <a:pt x="14091" y="118094"/>
                  </a:lnTo>
                  <a:lnTo>
                    <a:pt x="21207" y="118847"/>
                  </a:lnTo>
                  <a:lnTo>
                    <a:pt x="29461" y="117009"/>
                  </a:lnTo>
                  <a:lnTo>
                    <a:pt x="44871" y="102489"/>
                  </a:lnTo>
                  <a:lnTo>
                    <a:pt x="57178" y="80437"/>
                  </a:lnTo>
                  <a:lnTo>
                    <a:pt x="62649" y="55039"/>
                  </a:lnTo>
                  <a:lnTo>
                    <a:pt x="66447" y="51074"/>
                  </a:lnTo>
                  <a:lnTo>
                    <a:pt x="71319" y="53109"/>
                  </a:lnTo>
                  <a:lnTo>
                    <a:pt x="81801" y="66680"/>
                  </a:lnTo>
                  <a:lnTo>
                    <a:pt x="107344" y="108533"/>
                  </a:lnTo>
                  <a:lnTo>
                    <a:pt x="117310" y="117049"/>
                  </a:lnTo>
                  <a:lnTo>
                    <a:pt x="130196" y="1238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91873" y="2479526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5589" y="171240"/>
                  </a:lnTo>
                  <a:lnTo>
                    <a:pt x="9065" y="221274"/>
                  </a:lnTo>
                  <a:lnTo>
                    <a:pt x="10239" y="277762"/>
                  </a:lnTo>
                  <a:lnTo>
                    <a:pt x="10529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18174" y="2605869"/>
              <a:ext cx="168457" cy="42114"/>
            </a:xfrm>
            <a:custGeom>
              <a:avLst/>
              <a:gdLst/>
              <a:ahLst/>
              <a:cxnLst/>
              <a:rect l="0" t="0" r="0" b="0"/>
              <a:pathLst>
                <a:path w="168457" h="42114">
                  <a:moveTo>
                    <a:pt x="168456" y="0"/>
                  </a:moveTo>
                  <a:lnTo>
                    <a:pt x="113315" y="14654"/>
                  </a:lnTo>
                  <a:lnTo>
                    <a:pt x="50580" y="31666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63003" y="2687152"/>
              <a:ext cx="98334" cy="129354"/>
            </a:xfrm>
            <a:custGeom>
              <a:avLst/>
              <a:gdLst/>
              <a:ahLst/>
              <a:cxnLst/>
              <a:rect l="0" t="0" r="0" b="0"/>
              <a:pathLst>
                <a:path w="98334" h="129354">
                  <a:moveTo>
                    <a:pt x="86798" y="24001"/>
                  </a:moveTo>
                  <a:lnTo>
                    <a:pt x="68817" y="8360"/>
                  </a:lnTo>
                  <a:lnTo>
                    <a:pt x="51900" y="282"/>
                  </a:lnTo>
                  <a:lnTo>
                    <a:pt x="42476" y="0"/>
                  </a:lnTo>
                  <a:lnTo>
                    <a:pt x="22645" y="5925"/>
                  </a:lnTo>
                  <a:lnTo>
                    <a:pt x="8373" y="19477"/>
                  </a:lnTo>
                  <a:lnTo>
                    <a:pt x="2929" y="28004"/>
                  </a:lnTo>
                  <a:lnTo>
                    <a:pt x="0" y="49957"/>
                  </a:lnTo>
                  <a:lnTo>
                    <a:pt x="7651" y="96589"/>
                  </a:lnTo>
                  <a:lnTo>
                    <a:pt x="22663" y="123368"/>
                  </a:lnTo>
                  <a:lnTo>
                    <a:pt x="30003" y="127680"/>
                  </a:lnTo>
                  <a:lnTo>
                    <a:pt x="47518" y="129353"/>
                  </a:lnTo>
                  <a:lnTo>
                    <a:pt x="63881" y="123077"/>
                  </a:lnTo>
                  <a:lnTo>
                    <a:pt x="78952" y="111319"/>
                  </a:lnTo>
                  <a:lnTo>
                    <a:pt x="93449" y="94395"/>
                  </a:lnTo>
                  <a:lnTo>
                    <a:pt x="98333" y="72055"/>
                  </a:lnTo>
                  <a:lnTo>
                    <a:pt x="95434" y="48868"/>
                  </a:lnTo>
                  <a:lnTo>
                    <a:pt x="86347" y="30764"/>
                  </a:lnTo>
                  <a:lnTo>
                    <a:pt x="77628" y="21158"/>
                  </a:lnTo>
                  <a:lnTo>
                    <a:pt x="65741" y="134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12972" y="2626926"/>
              <a:ext cx="84229" cy="173307"/>
            </a:xfrm>
            <a:custGeom>
              <a:avLst/>
              <a:gdLst/>
              <a:ahLst/>
              <a:cxnLst/>
              <a:rect l="0" t="0" r="0" b="0"/>
              <a:pathLst>
                <a:path w="84229" h="173307">
                  <a:moveTo>
                    <a:pt x="0" y="105284"/>
                  </a:moveTo>
                  <a:lnTo>
                    <a:pt x="9575" y="129331"/>
                  </a:lnTo>
                  <a:lnTo>
                    <a:pt x="35411" y="173306"/>
                  </a:lnTo>
                  <a:lnTo>
                    <a:pt x="34065" y="167102"/>
                  </a:lnTo>
                  <a:lnTo>
                    <a:pt x="17339" y="124777"/>
                  </a:lnTo>
                  <a:lnTo>
                    <a:pt x="7706" y="103419"/>
                  </a:lnTo>
                  <a:lnTo>
                    <a:pt x="3425" y="78329"/>
                  </a:lnTo>
                  <a:lnTo>
                    <a:pt x="7761" y="57819"/>
                  </a:lnTo>
                  <a:lnTo>
                    <a:pt x="18657" y="40905"/>
                  </a:lnTo>
                  <a:lnTo>
                    <a:pt x="44522" y="19399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695006" y="1816231"/>
            <a:ext cx="304513" cy="459183"/>
            <a:chOff x="4695006" y="1816231"/>
            <a:chExt cx="304513" cy="459183"/>
          </a:xfrm>
        </p:grpSpPr>
        <p:sp>
          <p:nvSpPr>
            <p:cNvPr id="16" name="Freeform 15"/>
            <p:cNvSpPr/>
            <p:nvPr/>
          </p:nvSpPr>
          <p:spPr>
            <a:xfrm>
              <a:off x="4695006" y="1942573"/>
              <a:ext cx="268756" cy="332841"/>
            </a:xfrm>
            <a:custGeom>
              <a:avLst/>
              <a:gdLst/>
              <a:ahLst/>
              <a:cxnLst/>
              <a:rect l="0" t="0" r="0" b="0"/>
              <a:pathLst>
                <a:path w="268756" h="332841">
                  <a:moveTo>
                    <a:pt x="144681" y="10529"/>
                  </a:moveTo>
                  <a:lnTo>
                    <a:pt x="107203" y="2195"/>
                  </a:lnTo>
                  <a:lnTo>
                    <a:pt x="83570" y="3315"/>
                  </a:lnTo>
                  <a:lnTo>
                    <a:pt x="61369" y="11612"/>
                  </a:lnTo>
                  <a:lnTo>
                    <a:pt x="34728" y="35026"/>
                  </a:lnTo>
                  <a:lnTo>
                    <a:pt x="13171" y="74379"/>
                  </a:lnTo>
                  <a:lnTo>
                    <a:pt x="2509" y="106656"/>
                  </a:lnTo>
                  <a:lnTo>
                    <a:pt x="0" y="144166"/>
                  </a:lnTo>
                  <a:lnTo>
                    <a:pt x="12140" y="205205"/>
                  </a:lnTo>
                  <a:lnTo>
                    <a:pt x="40428" y="262506"/>
                  </a:lnTo>
                  <a:lnTo>
                    <a:pt x="67676" y="299598"/>
                  </a:lnTo>
                  <a:lnTo>
                    <a:pt x="94179" y="322217"/>
                  </a:lnTo>
                  <a:lnTo>
                    <a:pt x="117166" y="330381"/>
                  </a:lnTo>
                  <a:lnTo>
                    <a:pt x="141811" y="332840"/>
                  </a:lnTo>
                  <a:lnTo>
                    <a:pt x="164462" y="330033"/>
                  </a:lnTo>
                  <a:lnTo>
                    <a:pt x="183108" y="321766"/>
                  </a:lnTo>
                  <a:lnTo>
                    <a:pt x="199194" y="309124"/>
                  </a:lnTo>
                  <a:lnTo>
                    <a:pt x="241633" y="259329"/>
                  </a:lnTo>
                  <a:lnTo>
                    <a:pt x="263368" y="210059"/>
                  </a:lnTo>
                  <a:lnTo>
                    <a:pt x="268755" y="173244"/>
                  </a:lnTo>
                  <a:lnTo>
                    <a:pt x="262169" y="120052"/>
                  </a:lnTo>
                  <a:lnTo>
                    <a:pt x="246483" y="74537"/>
                  </a:lnTo>
                  <a:lnTo>
                    <a:pt x="221202" y="37340"/>
                  </a:lnTo>
                  <a:lnTo>
                    <a:pt x="195040" y="14703"/>
                  </a:lnTo>
                  <a:lnTo>
                    <a:pt x="172131" y="6535"/>
                  </a:lnTo>
                  <a:lnTo>
                    <a:pt x="12362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923366" y="1816231"/>
              <a:ext cx="76153" cy="74155"/>
            </a:xfrm>
            <a:custGeom>
              <a:avLst/>
              <a:gdLst/>
              <a:ahLst/>
              <a:cxnLst/>
              <a:rect l="0" t="0" r="0" b="0"/>
              <a:pathLst>
                <a:path w="76153" h="74155">
                  <a:moveTo>
                    <a:pt x="21606" y="10529"/>
                  </a:moveTo>
                  <a:lnTo>
                    <a:pt x="4838" y="21707"/>
                  </a:lnTo>
                  <a:lnTo>
                    <a:pt x="1069" y="28509"/>
                  </a:lnTo>
                  <a:lnTo>
                    <a:pt x="0" y="45427"/>
                  </a:lnTo>
                  <a:lnTo>
                    <a:pt x="6544" y="61524"/>
                  </a:lnTo>
                  <a:lnTo>
                    <a:pt x="11564" y="69092"/>
                  </a:lnTo>
                  <a:lnTo>
                    <a:pt x="18421" y="72968"/>
                  </a:lnTo>
                  <a:lnTo>
                    <a:pt x="35398" y="74154"/>
                  </a:lnTo>
                  <a:lnTo>
                    <a:pt x="51522" y="67662"/>
                  </a:lnTo>
                  <a:lnTo>
                    <a:pt x="59098" y="62656"/>
                  </a:lnTo>
                  <a:lnTo>
                    <a:pt x="70634" y="47735"/>
                  </a:lnTo>
                  <a:lnTo>
                    <a:pt x="75348" y="38842"/>
                  </a:lnTo>
                  <a:lnTo>
                    <a:pt x="76152" y="30574"/>
                  </a:lnTo>
                  <a:lnTo>
                    <a:pt x="70805" y="15148"/>
                  </a:lnTo>
                  <a:lnTo>
                    <a:pt x="66104" y="10099"/>
                  </a:lnTo>
                  <a:lnTo>
                    <a:pt x="4266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9" name="Picture 18" descr="NBK-4988-592472.png"/>
          <p:cNvPicPr>
            <a:picLocks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1257300"/>
            <a:ext cx="4051300" cy="8509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20" name="Picture 19" descr="NBK-4988-5924df.png"/>
          <p:cNvPicPr>
            <a:picLocks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0000" y="508000"/>
            <a:ext cx="2413000" cy="7112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21" name="Picture 20" descr="NBK-4988-59253d.png"/>
          <p:cNvPicPr>
            <a:picLocks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2700" y="2603500"/>
            <a:ext cx="4978400" cy="12065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52" name="Group 51"/>
          <p:cNvGrpSpPr/>
          <p:nvPr/>
        </p:nvGrpSpPr>
        <p:grpSpPr>
          <a:xfrm>
            <a:off x="6351689" y="274069"/>
            <a:ext cx="3110343" cy="1368706"/>
            <a:chOff x="6351689" y="274069"/>
            <a:chExt cx="3110343" cy="1368706"/>
          </a:xfrm>
        </p:grpSpPr>
        <p:sp>
          <p:nvSpPr>
            <p:cNvPr id="22" name="Freeform 21"/>
            <p:cNvSpPr/>
            <p:nvPr/>
          </p:nvSpPr>
          <p:spPr>
            <a:xfrm>
              <a:off x="6351689" y="274069"/>
              <a:ext cx="204078" cy="398051"/>
            </a:xfrm>
            <a:custGeom>
              <a:avLst/>
              <a:gdLst/>
              <a:ahLst/>
              <a:cxnLst/>
              <a:rect l="0" t="0" r="0" b="0"/>
              <a:pathLst>
                <a:path w="204078" h="398051">
                  <a:moveTo>
                    <a:pt x="25093" y="0"/>
                  </a:moveTo>
                  <a:lnTo>
                    <a:pt x="17857" y="27557"/>
                  </a:lnTo>
                  <a:lnTo>
                    <a:pt x="15214" y="86899"/>
                  </a:lnTo>
                  <a:lnTo>
                    <a:pt x="14757" y="137662"/>
                  </a:lnTo>
                  <a:lnTo>
                    <a:pt x="17741" y="192867"/>
                  </a:lnTo>
                  <a:lnTo>
                    <a:pt x="19794" y="244320"/>
                  </a:lnTo>
                  <a:lnTo>
                    <a:pt x="15597" y="304325"/>
                  </a:lnTo>
                  <a:lnTo>
                    <a:pt x="6363" y="362927"/>
                  </a:lnTo>
                  <a:lnTo>
                    <a:pt x="0" y="387079"/>
                  </a:lnTo>
                  <a:lnTo>
                    <a:pt x="1345" y="393753"/>
                  </a:lnTo>
                  <a:lnTo>
                    <a:pt x="5752" y="397033"/>
                  </a:lnTo>
                  <a:lnTo>
                    <a:pt x="12199" y="398050"/>
                  </a:lnTo>
                  <a:lnTo>
                    <a:pt x="18836" y="396388"/>
                  </a:lnTo>
                  <a:lnTo>
                    <a:pt x="81824" y="368795"/>
                  </a:lnTo>
                  <a:lnTo>
                    <a:pt x="134695" y="360108"/>
                  </a:lnTo>
                  <a:lnTo>
                    <a:pt x="186492" y="366584"/>
                  </a:lnTo>
                  <a:lnTo>
                    <a:pt x="204077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639994" y="558339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54144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618937" y="4214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692637" y="484409"/>
              <a:ext cx="284270" cy="189744"/>
            </a:xfrm>
            <a:custGeom>
              <a:avLst/>
              <a:gdLst/>
              <a:ahLst/>
              <a:cxnLst/>
              <a:rect l="0" t="0" r="0" b="0"/>
              <a:pathLst>
                <a:path w="284270" h="189744">
                  <a:moveTo>
                    <a:pt x="0" y="52873"/>
                  </a:moveTo>
                  <a:lnTo>
                    <a:pt x="11453" y="101804"/>
                  </a:lnTo>
                  <a:lnTo>
                    <a:pt x="25858" y="159792"/>
                  </a:lnTo>
                  <a:lnTo>
                    <a:pt x="25428" y="159247"/>
                  </a:lnTo>
                  <a:lnTo>
                    <a:pt x="14396" y="114368"/>
                  </a:lnTo>
                  <a:lnTo>
                    <a:pt x="14014" y="70184"/>
                  </a:lnTo>
                  <a:lnTo>
                    <a:pt x="22215" y="45359"/>
                  </a:lnTo>
                  <a:lnTo>
                    <a:pt x="36779" y="28866"/>
                  </a:lnTo>
                  <a:lnTo>
                    <a:pt x="45576" y="22830"/>
                  </a:lnTo>
                  <a:lnTo>
                    <a:pt x="53780" y="22316"/>
                  </a:lnTo>
                  <a:lnTo>
                    <a:pt x="61590" y="25483"/>
                  </a:lnTo>
                  <a:lnTo>
                    <a:pt x="90934" y="50192"/>
                  </a:lnTo>
                  <a:lnTo>
                    <a:pt x="118092" y="93244"/>
                  </a:lnTo>
                  <a:lnTo>
                    <a:pt x="139755" y="147400"/>
                  </a:lnTo>
                  <a:lnTo>
                    <a:pt x="143472" y="150986"/>
                  </a:lnTo>
                  <a:lnTo>
                    <a:pt x="147121" y="149867"/>
                  </a:lnTo>
                  <a:lnTo>
                    <a:pt x="150723" y="145612"/>
                  </a:lnTo>
                  <a:lnTo>
                    <a:pt x="211380" y="112405"/>
                  </a:lnTo>
                  <a:lnTo>
                    <a:pt x="249724" y="92535"/>
                  </a:lnTo>
                  <a:lnTo>
                    <a:pt x="264236" y="78689"/>
                  </a:lnTo>
                  <a:lnTo>
                    <a:pt x="274586" y="60837"/>
                  </a:lnTo>
                  <a:lnTo>
                    <a:pt x="275474" y="51164"/>
                  </a:lnTo>
                  <a:lnTo>
                    <a:pt x="270222" y="31056"/>
                  </a:lnTo>
                  <a:lnTo>
                    <a:pt x="254111" y="5595"/>
                  </a:lnTo>
                  <a:lnTo>
                    <a:pt x="245446" y="1467"/>
                  </a:lnTo>
                  <a:lnTo>
                    <a:pt x="223340" y="0"/>
                  </a:lnTo>
                  <a:lnTo>
                    <a:pt x="213234" y="3586"/>
                  </a:lnTo>
                  <a:lnTo>
                    <a:pt x="195766" y="16930"/>
                  </a:lnTo>
                  <a:lnTo>
                    <a:pt x="186443" y="37678"/>
                  </a:lnTo>
                  <a:lnTo>
                    <a:pt x="180458" y="94715"/>
                  </a:lnTo>
                  <a:lnTo>
                    <a:pt x="185878" y="121772"/>
                  </a:lnTo>
                  <a:lnTo>
                    <a:pt x="208422" y="167738"/>
                  </a:lnTo>
                  <a:lnTo>
                    <a:pt x="217327" y="175073"/>
                  </a:lnTo>
                  <a:lnTo>
                    <a:pt x="249877" y="185397"/>
                  </a:lnTo>
                  <a:lnTo>
                    <a:pt x="284269" y="1897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027228" y="465778"/>
              <a:ext cx="150112" cy="181325"/>
            </a:xfrm>
            <a:custGeom>
              <a:avLst/>
              <a:gdLst/>
              <a:ahLst/>
              <a:cxnLst/>
              <a:rect l="0" t="0" r="0" b="0"/>
              <a:pathLst>
                <a:path w="150112" h="181325">
                  <a:moveTo>
                    <a:pt x="107606" y="8333"/>
                  </a:moveTo>
                  <a:lnTo>
                    <a:pt x="70127" y="0"/>
                  </a:lnTo>
                  <a:lnTo>
                    <a:pt x="46495" y="1120"/>
                  </a:lnTo>
                  <a:lnTo>
                    <a:pt x="24293" y="9416"/>
                  </a:lnTo>
                  <a:lnTo>
                    <a:pt x="8966" y="24022"/>
                  </a:lnTo>
                  <a:lnTo>
                    <a:pt x="3242" y="32831"/>
                  </a:lnTo>
                  <a:lnTo>
                    <a:pt x="0" y="51976"/>
                  </a:lnTo>
                  <a:lnTo>
                    <a:pt x="774" y="61995"/>
                  </a:lnTo>
                  <a:lnTo>
                    <a:pt x="4799" y="69844"/>
                  </a:lnTo>
                  <a:lnTo>
                    <a:pt x="18629" y="81685"/>
                  </a:lnTo>
                  <a:lnTo>
                    <a:pt x="77705" y="94248"/>
                  </a:lnTo>
                  <a:lnTo>
                    <a:pt x="115514" y="106709"/>
                  </a:lnTo>
                  <a:lnTo>
                    <a:pt x="126916" y="112521"/>
                  </a:lnTo>
                  <a:lnTo>
                    <a:pt x="142704" y="128338"/>
                  </a:lnTo>
                  <a:lnTo>
                    <a:pt x="148552" y="137470"/>
                  </a:lnTo>
                  <a:lnTo>
                    <a:pt x="150111" y="147067"/>
                  </a:lnTo>
                  <a:lnTo>
                    <a:pt x="145604" y="167088"/>
                  </a:lnTo>
                  <a:lnTo>
                    <a:pt x="138787" y="173831"/>
                  </a:lnTo>
                  <a:lnTo>
                    <a:pt x="118735" y="181324"/>
                  </a:lnTo>
                  <a:lnTo>
                    <a:pt x="81137" y="179952"/>
                  </a:lnTo>
                  <a:lnTo>
                    <a:pt x="23378" y="1662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415838" y="529680"/>
              <a:ext cx="146242" cy="182128"/>
            </a:xfrm>
            <a:custGeom>
              <a:avLst/>
              <a:gdLst/>
              <a:ahLst/>
              <a:cxnLst/>
              <a:rect l="0" t="0" r="0" b="0"/>
              <a:pathLst>
                <a:path w="146242" h="182128">
                  <a:moveTo>
                    <a:pt x="108550" y="18130"/>
                  </a:moveTo>
                  <a:lnTo>
                    <a:pt x="97371" y="6952"/>
                  </a:lnTo>
                  <a:lnTo>
                    <a:pt x="79405" y="1464"/>
                  </a:lnTo>
                  <a:lnTo>
                    <a:pt x="68063" y="0"/>
                  </a:lnTo>
                  <a:lnTo>
                    <a:pt x="49222" y="4613"/>
                  </a:lnTo>
                  <a:lnTo>
                    <a:pt x="33049" y="15632"/>
                  </a:lnTo>
                  <a:lnTo>
                    <a:pt x="18063" y="32228"/>
                  </a:lnTo>
                  <a:lnTo>
                    <a:pt x="2061" y="66891"/>
                  </a:lnTo>
                  <a:lnTo>
                    <a:pt x="0" y="93224"/>
                  </a:lnTo>
                  <a:lnTo>
                    <a:pt x="4154" y="119356"/>
                  </a:lnTo>
                  <a:lnTo>
                    <a:pt x="13799" y="142668"/>
                  </a:lnTo>
                  <a:lnTo>
                    <a:pt x="37972" y="169934"/>
                  </a:lnTo>
                  <a:lnTo>
                    <a:pt x="60414" y="179185"/>
                  </a:lnTo>
                  <a:lnTo>
                    <a:pt x="84817" y="182127"/>
                  </a:lnTo>
                  <a:lnTo>
                    <a:pt x="107360" y="179535"/>
                  </a:lnTo>
                  <a:lnTo>
                    <a:pt x="125959" y="168245"/>
                  </a:lnTo>
                  <a:lnTo>
                    <a:pt x="134194" y="160321"/>
                  </a:lnTo>
                  <a:lnTo>
                    <a:pt x="143344" y="135918"/>
                  </a:lnTo>
                  <a:lnTo>
                    <a:pt x="146241" y="106745"/>
                  </a:lnTo>
                  <a:lnTo>
                    <a:pt x="140124" y="65184"/>
                  </a:lnTo>
                  <a:lnTo>
                    <a:pt x="129992" y="41383"/>
                  </a:lnTo>
                  <a:lnTo>
                    <a:pt x="114570" y="25345"/>
                  </a:lnTo>
                  <a:lnTo>
                    <a:pt x="87493" y="76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580564" y="331837"/>
              <a:ext cx="101752" cy="384430"/>
            </a:xfrm>
            <a:custGeom>
              <a:avLst/>
              <a:gdLst/>
              <a:ahLst/>
              <a:cxnLst/>
              <a:rect l="0" t="0" r="0" b="0"/>
              <a:pathLst>
                <a:path w="101752" h="384430">
                  <a:moveTo>
                    <a:pt x="91223" y="384429"/>
                  </a:moveTo>
                  <a:lnTo>
                    <a:pt x="66028" y="329385"/>
                  </a:lnTo>
                  <a:lnTo>
                    <a:pt x="49678" y="277977"/>
                  </a:lnTo>
                  <a:lnTo>
                    <a:pt x="35183" y="222762"/>
                  </a:lnTo>
                  <a:lnTo>
                    <a:pt x="19886" y="165625"/>
                  </a:lnTo>
                  <a:lnTo>
                    <a:pt x="4445" y="116307"/>
                  </a:lnTo>
                  <a:lnTo>
                    <a:pt x="0" y="66990"/>
                  </a:lnTo>
                  <a:lnTo>
                    <a:pt x="3106" y="40964"/>
                  </a:lnTo>
                  <a:lnTo>
                    <a:pt x="11505" y="20818"/>
                  </a:lnTo>
                  <a:lnTo>
                    <a:pt x="17021" y="12170"/>
                  </a:lnTo>
                  <a:lnTo>
                    <a:pt x="25377" y="6405"/>
                  </a:lnTo>
                  <a:lnTo>
                    <a:pt x="47140" y="0"/>
                  </a:lnTo>
                  <a:lnTo>
                    <a:pt x="101751" y="54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524388" y="516225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20450" y="8333"/>
                  </a:lnTo>
                  <a:lnTo>
                    <a:pt x="62611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029756" y="326712"/>
              <a:ext cx="178985" cy="433891"/>
            </a:xfrm>
            <a:custGeom>
              <a:avLst/>
              <a:gdLst/>
              <a:ahLst/>
              <a:cxnLst/>
              <a:rect l="0" t="0" r="0" b="0"/>
              <a:pathLst>
                <a:path w="178985" h="433891">
                  <a:moveTo>
                    <a:pt x="0" y="0"/>
                  </a:moveTo>
                  <a:lnTo>
                    <a:pt x="7235" y="49263"/>
                  </a:lnTo>
                  <a:lnTo>
                    <a:pt x="12998" y="110293"/>
                  </a:lnTo>
                  <a:lnTo>
                    <a:pt x="18669" y="158241"/>
                  </a:lnTo>
                  <a:lnTo>
                    <a:pt x="17229" y="211833"/>
                  </a:lnTo>
                  <a:lnTo>
                    <a:pt x="14677" y="238037"/>
                  </a:lnTo>
                  <a:lnTo>
                    <a:pt x="16330" y="283456"/>
                  </a:lnTo>
                  <a:lnTo>
                    <a:pt x="11674" y="337401"/>
                  </a:lnTo>
                  <a:lnTo>
                    <a:pt x="10754" y="395977"/>
                  </a:lnTo>
                  <a:lnTo>
                    <a:pt x="10629" y="424384"/>
                  </a:lnTo>
                  <a:lnTo>
                    <a:pt x="14104" y="431492"/>
                  </a:lnTo>
                  <a:lnTo>
                    <a:pt x="19931" y="433890"/>
                  </a:lnTo>
                  <a:lnTo>
                    <a:pt x="82858" y="420411"/>
                  </a:lnTo>
                  <a:lnTo>
                    <a:pt x="136690" y="403496"/>
                  </a:lnTo>
                  <a:lnTo>
                    <a:pt x="178984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231047" y="568479"/>
              <a:ext cx="188264" cy="161327"/>
            </a:xfrm>
            <a:custGeom>
              <a:avLst/>
              <a:gdLst/>
              <a:ahLst/>
              <a:cxnLst/>
              <a:rect l="0" t="0" r="0" b="0"/>
              <a:pathLst>
                <a:path w="188264" h="161327">
                  <a:moveTo>
                    <a:pt x="93506" y="116202"/>
                  </a:moveTo>
                  <a:lnTo>
                    <a:pt x="100742" y="88646"/>
                  </a:lnTo>
                  <a:lnTo>
                    <a:pt x="102572" y="61061"/>
                  </a:lnTo>
                  <a:lnTo>
                    <a:pt x="97146" y="38662"/>
                  </a:lnTo>
                  <a:lnTo>
                    <a:pt x="74598" y="5219"/>
                  </a:lnTo>
                  <a:lnTo>
                    <a:pt x="66863" y="1269"/>
                  </a:lnTo>
                  <a:lnTo>
                    <a:pt x="48910" y="0"/>
                  </a:lnTo>
                  <a:lnTo>
                    <a:pt x="32352" y="6455"/>
                  </a:lnTo>
                  <a:lnTo>
                    <a:pt x="24661" y="11452"/>
                  </a:lnTo>
                  <a:lnTo>
                    <a:pt x="12996" y="26362"/>
                  </a:lnTo>
                  <a:lnTo>
                    <a:pt x="5082" y="45858"/>
                  </a:lnTo>
                  <a:lnTo>
                    <a:pt x="0" y="96501"/>
                  </a:lnTo>
                  <a:lnTo>
                    <a:pt x="1646" y="122654"/>
                  </a:lnTo>
                  <a:lnTo>
                    <a:pt x="10176" y="145975"/>
                  </a:lnTo>
                  <a:lnTo>
                    <a:pt x="16896" y="152429"/>
                  </a:lnTo>
                  <a:lnTo>
                    <a:pt x="24886" y="155561"/>
                  </a:lnTo>
                  <a:lnTo>
                    <a:pt x="33721" y="156479"/>
                  </a:lnTo>
                  <a:lnTo>
                    <a:pt x="41951" y="153582"/>
                  </a:lnTo>
                  <a:lnTo>
                    <a:pt x="57335" y="141004"/>
                  </a:lnTo>
                  <a:lnTo>
                    <a:pt x="73560" y="114192"/>
                  </a:lnTo>
                  <a:lnTo>
                    <a:pt x="85777" y="84021"/>
                  </a:lnTo>
                  <a:lnTo>
                    <a:pt x="89523" y="81880"/>
                  </a:lnTo>
                  <a:lnTo>
                    <a:pt x="93191" y="85132"/>
                  </a:lnTo>
                  <a:lnTo>
                    <a:pt x="113352" y="127015"/>
                  </a:lnTo>
                  <a:lnTo>
                    <a:pt x="138381" y="149171"/>
                  </a:lnTo>
                  <a:lnTo>
                    <a:pt x="157904" y="159321"/>
                  </a:lnTo>
                  <a:lnTo>
                    <a:pt x="165684" y="161326"/>
                  </a:lnTo>
                  <a:lnTo>
                    <a:pt x="188263" y="1583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423773" y="295126"/>
              <a:ext cx="37652" cy="410613"/>
            </a:xfrm>
            <a:custGeom>
              <a:avLst/>
              <a:gdLst/>
              <a:ahLst/>
              <a:cxnLst/>
              <a:rect l="0" t="0" r="0" b="0"/>
              <a:pathLst>
                <a:path w="37652" h="410613">
                  <a:moveTo>
                    <a:pt x="6065" y="0"/>
                  </a:moveTo>
                  <a:lnTo>
                    <a:pt x="0" y="34792"/>
                  </a:lnTo>
                  <a:lnTo>
                    <a:pt x="3749" y="81409"/>
                  </a:lnTo>
                  <a:lnTo>
                    <a:pt x="6548" y="139155"/>
                  </a:lnTo>
                  <a:lnTo>
                    <a:pt x="13098" y="199549"/>
                  </a:lnTo>
                  <a:lnTo>
                    <a:pt x="16728" y="252668"/>
                  </a:lnTo>
                  <a:lnTo>
                    <a:pt x="24723" y="309483"/>
                  </a:lnTo>
                  <a:lnTo>
                    <a:pt x="32237" y="365159"/>
                  </a:lnTo>
                  <a:lnTo>
                    <a:pt x="37651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324553" y="468522"/>
              <a:ext cx="221100" cy="5590"/>
            </a:xfrm>
            <a:custGeom>
              <a:avLst/>
              <a:gdLst/>
              <a:ahLst/>
              <a:cxnLst/>
              <a:rect l="0" t="0" r="0" b="0"/>
              <a:pathLst>
                <a:path w="221100" h="5590">
                  <a:moveTo>
                    <a:pt x="221099" y="5589"/>
                  </a:moveTo>
                  <a:lnTo>
                    <a:pt x="204331" y="0"/>
                  </a:lnTo>
                  <a:lnTo>
                    <a:pt x="142534" y="4044"/>
                  </a:lnTo>
                  <a:lnTo>
                    <a:pt x="93316" y="5131"/>
                  </a:lnTo>
                  <a:lnTo>
                    <a:pt x="29871" y="5499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577238" y="589924"/>
              <a:ext cx="31586" cy="136872"/>
            </a:xfrm>
            <a:custGeom>
              <a:avLst/>
              <a:gdLst/>
              <a:ahLst/>
              <a:cxnLst/>
              <a:rect l="0" t="0" r="0" b="0"/>
              <a:pathLst>
                <a:path w="31586" h="136872">
                  <a:moveTo>
                    <a:pt x="0" y="0"/>
                  </a:moveTo>
                  <a:lnTo>
                    <a:pt x="5589" y="58617"/>
                  </a:lnTo>
                  <a:lnTo>
                    <a:pt x="21330" y="112095"/>
                  </a:lnTo>
                  <a:lnTo>
                    <a:pt x="31585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587766" y="43199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777279" y="358297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0" y="0"/>
                  </a:moveTo>
                  <a:lnTo>
                    <a:pt x="7235" y="44367"/>
                  </a:lnTo>
                  <a:lnTo>
                    <a:pt x="9552" y="106603"/>
                  </a:lnTo>
                  <a:lnTo>
                    <a:pt x="10094" y="153054"/>
                  </a:lnTo>
                  <a:lnTo>
                    <a:pt x="15989" y="202887"/>
                  </a:lnTo>
                  <a:lnTo>
                    <a:pt x="19555" y="251058"/>
                  </a:lnTo>
                  <a:lnTo>
                    <a:pt x="26201" y="302375"/>
                  </a:lnTo>
                  <a:lnTo>
                    <a:pt x="31692" y="361372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693051" y="526753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31586"/>
                  </a:moveTo>
                  <a:lnTo>
                    <a:pt x="130896" y="22521"/>
                  </a:lnTo>
                  <a:lnTo>
                    <a:pt x="70656" y="19007"/>
                  </a:lnTo>
                  <a:lnTo>
                    <a:pt x="25655" y="444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939597" y="589924"/>
              <a:ext cx="136466" cy="174160"/>
            </a:xfrm>
            <a:custGeom>
              <a:avLst/>
              <a:gdLst/>
              <a:ahLst/>
              <a:cxnLst/>
              <a:rect l="0" t="0" r="0" b="0"/>
              <a:pathLst>
                <a:path w="136466" h="174160">
                  <a:moveTo>
                    <a:pt x="16667" y="21057"/>
                  </a:moveTo>
                  <a:lnTo>
                    <a:pt x="5488" y="32236"/>
                  </a:lnTo>
                  <a:lnTo>
                    <a:pt x="0" y="53322"/>
                  </a:lnTo>
                  <a:lnTo>
                    <a:pt x="30" y="91838"/>
                  </a:lnTo>
                  <a:lnTo>
                    <a:pt x="10521" y="136294"/>
                  </a:lnTo>
                  <a:lnTo>
                    <a:pt x="26023" y="162696"/>
                  </a:lnTo>
                  <a:lnTo>
                    <a:pt x="34603" y="168126"/>
                  </a:lnTo>
                  <a:lnTo>
                    <a:pt x="56614" y="174159"/>
                  </a:lnTo>
                  <a:lnTo>
                    <a:pt x="66695" y="173428"/>
                  </a:lnTo>
                  <a:lnTo>
                    <a:pt x="84135" y="166376"/>
                  </a:lnTo>
                  <a:lnTo>
                    <a:pt x="107107" y="149253"/>
                  </a:lnTo>
                  <a:lnTo>
                    <a:pt x="123142" y="123772"/>
                  </a:lnTo>
                  <a:lnTo>
                    <a:pt x="135303" y="88406"/>
                  </a:lnTo>
                  <a:lnTo>
                    <a:pt x="136465" y="65028"/>
                  </a:lnTo>
                  <a:lnTo>
                    <a:pt x="124497" y="9522"/>
                  </a:lnTo>
                  <a:lnTo>
                    <a:pt x="12195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146888" y="371478"/>
              <a:ext cx="315144" cy="439546"/>
            </a:xfrm>
            <a:custGeom>
              <a:avLst/>
              <a:gdLst/>
              <a:ahLst/>
              <a:cxnLst/>
              <a:rect l="0" t="0" r="0" b="0"/>
              <a:pathLst>
                <a:path w="315144" h="439546">
                  <a:moveTo>
                    <a:pt x="93645" y="355317"/>
                  </a:moveTo>
                  <a:lnTo>
                    <a:pt x="99711" y="322865"/>
                  </a:lnTo>
                  <a:lnTo>
                    <a:pt x="89086" y="259796"/>
                  </a:lnTo>
                  <a:lnTo>
                    <a:pt x="73707" y="226929"/>
                  </a:lnTo>
                  <a:lnTo>
                    <a:pt x="65145" y="221762"/>
                  </a:lnTo>
                  <a:lnTo>
                    <a:pt x="43154" y="219140"/>
                  </a:lnTo>
                  <a:lnTo>
                    <a:pt x="34248" y="223588"/>
                  </a:lnTo>
                  <a:lnTo>
                    <a:pt x="21233" y="241009"/>
                  </a:lnTo>
                  <a:lnTo>
                    <a:pt x="4516" y="290320"/>
                  </a:lnTo>
                  <a:lnTo>
                    <a:pt x="0" y="348241"/>
                  </a:lnTo>
                  <a:lnTo>
                    <a:pt x="4697" y="404482"/>
                  </a:lnTo>
                  <a:lnTo>
                    <a:pt x="9780" y="413830"/>
                  </a:lnTo>
                  <a:lnTo>
                    <a:pt x="24787" y="427336"/>
                  </a:lnTo>
                  <a:lnTo>
                    <a:pt x="33702" y="427896"/>
                  </a:lnTo>
                  <a:lnTo>
                    <a:pt x="52965" y="419160"/>
                  </a:lnTo>
                  <a:lnTo>
                    <a:pt x="77952" y="388921"/>
                  </a:lnTo>
                  <a:lnTo>
                    <a:pt x="106186" y="330716"/>
                  </a:lnTo>
                  <a:lnTo>
                    <a:pt x="119068" y="293046"/>
                  </a:lnTo>
                  <a:lnTo>
                    <a:pt x="130008" y="230711"/>
                  </a:lnTo>
                  <a:lnTo>
                    <a:pt x="129788" y="168228"/>
                  </a:lnTo>
                  <a:lnTo>
                    <a:pt x="134579" y="107401"/>
                  </a:lnTo>
                  <a:lnTo>
                    <a:pt x="129820" y="48284"/>
                  </a:lnTo>
                  <a:lnTo>
                    <a:pt x="121002" y="3081"/>
                  </a:lnTo>
                  <a:lnTo>
                    <a:pt x="118902" y="0"/>
                  </a:lnTo>
                  <a:lnTo>
                    <a:pt x="117502" y="3796"/>
                  </a:lnTo>
                  <a:lnTo>
                    <a:pt x="107835" y="54349"/>
                  </a:lnTo>
                  <a:lnTo>
                    <a:pt x="105258" y="104704"/>
                  </a:lnTo>
                  <a:lnTo>
                    <a:pt x="104495" y="152640"/>
                  </a:lnTo>
                  <a:lnTo>
                    <a:pt x="104269" y="209087"/>
                  </a:lnTo>
                  <a:lnTo>
                    <a:pt x="105372" y="263376"/>
                  </a:lnTo>
                  <a:lnTo>
                    <a:pt x="111418" y="315337"/>
                  </a:lnTo>
                  <a:lnTo>
                    <a:pt x="113242" y="346127"/>
                  </a:lnTo>
                  <a:lnTo>
                    <a:pt x="117238" y="353870"/>
                  </a:lnTo>
                  <a:lnTo>
                    <a:pt x="123412" y="356692"/>
                  </a:lnTo>
                  <a:lnTo>
                    <a:pt x="131037" y="356233"/>
                  </a:lnTo>
                  <a:lnTo>
                    <a:pt x="137291" y="352418"/>
                  </a:lnTo>
                  <a:lnTo>
                    <a:pt x="185295" y="295748"/>
                  </a:lnTo>
                  <a:lnTo>
                    <a:pt x="217246" y="280215"/>
                  </a:lnTo>
                  <a:lnTo>
                    <a:pt x="280601" y="257718"/>
                  </a:lnTo>
                  <a:lnTo>
                    <a:pt x="300739" y="244089"/>
                  </a:lnTo>
                  <a:lnTo>
                    <a:pt x="313588" y="226334"/>
                  </a:lnTo>
                  <a:lnTo>
                    <a:pt x="315143" y="216686"/>
                  </a:lnTo>
                  <a:lnTo>
                    <a:pt x="310632" y="196607"/>
                  </a:lnTo>
                  <a:lnTo>
                    <a:pt x="304983" y="188679"/>
                  </a:lnTo>
                  <a:lnTo>
                    <a:pt x="289349" y="176750"/>
                  </a:lnTo>
                  <a:lnTo>
                    <a:pt x="279097" y="175441"/>
                  </a:lnTo>
                  <a:lnTo>
                    <a:pt x="255227" y="180226"/>
                  </a:lnTo>
                  <a:lnTo>
                    <a:pt x="235259" y="193271"/>
                  </a:lnTo>
                  <a:lnTo>
                    <a:pt x="226659" y="201663"/>
                  </a:lnTo>
                  <a:lnTo>
                    <a:pt x="208966" y="241419"/>
                  </a:lnTo>
                  <a:lnTo>
                    <a:pt x="201904" y="284655"/>
                  </a:lnTo>
                  <a:lnTo>
                    <a:pt x="207923" y="341186"/>
                  </a:lnTo>
                  <a:lnTo>
                    <a:pt x="213846" y="369313"/>
                  </a:lnTo>
                  <a:lnTo>
                    <a:pt x="226616" y="391173"/>
                  </a:lnTo>
                  <a:lnTo>
                    <a:pt x="263411" y="424271"/>
                  </a:lnTo>
                  <a:lnTo>
                    <a:pt x="283740" y="432756"/>
                  </a:lnTo>
                  <a:lnTo>
                    <a:pt x="314743" y="4395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056490" y="821551"/>
              <a:ext cx="225744" cy="558012"/>
            </a:xfrm>
            <a:custGeom>
              <a:avLst/>
              <a:gdLst/>
              <a:ahLst/>
              <a:cxnLst/>
              <a:rect l="0" t="0" r="0" b="0"/>
              <a:pathLst>
                <a:path w="225744" h="558012">
                  <a:moveTo>
                    <a:pt x="162571" y="0"/>
                  </a:moveTo>
                  <a:lnTo>
                    <a:pt x="119910" y="54115"/>
                  </a:lnTo>
                  <a:lnTo>
                    <a:pt x="85291" y="115055"/>
                  </a:lnTo>
                  <a:lnTo>
                    <a:pt x="57272" y="170863"/>
                  </a:lnTo>
                  <a:lnTo>
                    <a:pt x="34797" y="211046"/>
                  </a:lnTo>
                  <a:lnTo>
                    <a:pt x="15446" y="269514"/>
                  </a:lnTo>
                  <a:lnTo>
                    <a:pt x="4725" y="317722"/>
                  </a:lnTo>
                  <a:lnTo>
                    <a:pt x="0" y="351780"/>
                  </a:lnTo>
                  <a:lnTo>
                    <a:pt x="5088" y="402669"/>
                  </a:lnTo>
                  <a:lnTo>
                    <a:pt x="20893" y="445563"/>
                  </a:lnTo>
                  <a:lnTo>
                    <a:pt x="54068" y="489925"/>
                  </a:lnTo>
                  <a:lnTo>
                    <a:pt x="111816" y="526240"/>
                  </a:lnTo>
                  <a:lnTo>
                    <a:pt x="166454" y="548875"/>
                  </a:lnTo>
                  <a:lnTo>
                    <a:pt x="225743" y="5580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376989" y="1074235"/>
              <a:ext cx="10530" cy="305328"/>
            </a:xfrm>
            <a:custGeom>
              <a:avLst/>
              <a:gdLst/>
              <a:ahLst/>
              <a:cxnLst/>
              <a:rect l="0" t="0" r="0" b="0"/>
              <a:pathLst>
                <a:path w="10530" h="305328">
                  <a:moveTo>
                    <a:pt x="0" y="0"/>
                  </a:moveTo>
                  <a:lnTo>
                    <a:pt x="0" y="62478"/>
                  </a:lnTo>
                  <a:lnTo>
                    <a:pt x="0" y="111319"/>
                  </a:lnTo>
                  <a:lnTo>
                    <a:pt x="5589" y="173937"/>
                  </a:lnTo>
                  <a:lnTo>
                    <a:pt x="9553" y="235743"/>
                  </a:lnTo>
                  <a:lnTo>
                    <a:pt x="10336" y="284866"/>
                  </a:lnTo>
                  <a:lnTo>
                    <a:pt x="10529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202944" y="970774"/>
              <a:ext cx="337178" cy="229804"/>
            </a:xfrm>
            <a:custGeom>
              <a:avLst/>
              <a:gdLst/>
              <a:ahLst/>
              <a:cxnLst/>
              <a:rect l="0" t="0" r="0" b="0"/>
              <a:pathLst>
                <a:path w="337178" h="229804">
                  <a:moveTo>
                    <a:pt x="5589" y="113990"/>
                  </a:moveTo>
                  <a:lnTo>
                    <a:pt x="0" y="97222"/>
                  </a:lnTo>
                  <a:lnTo>
                    <a:pt x="3495" y="79631"/>
                  </a:lnTo>
                  <a:lnTo>
                    <a:pt x="14017" y="61285"/>
                  </a:lnTo>
                  <a:lnTo>
                    <a:pt x="59341" y="23197"/>
                  </a:lnTo>
                  <a:lnTo>
                    <a:pt x="90146" y="7409"/>
                  </a:lnTo>
                  <a:lnTo>
                    <a:pt x="147637" y="0"/>
                  </a:lnTo>
                  <a:lnTo>
                    <a:pt x="205267" y="1656"/>
                  </a:lnTo>
                  <a:lnTo>
                    <a:pt x="261711" y="12902"/>
                  </a:lnTo>
                  <a:lnTo>
                    <a:pt x="298286" y="28536"/>
                  </a:lnTo>
                  <a:lnTo>
                    <a:pt x="325760" y="53575"/>
                  </a:lnTo>
                  <a:lnTo>
                    <a:pt x="335061" y="79340"/>
                  </a:lnTo>
                  <a:lnTo>
                    <a:pt x="337177" y="123610"/>
                  </a:lnTo>
                  <a:lnTo>
                    <a:pt x="330776" y="151021"/>
                  </a:lnTo>
                  <a:lnTo>
                    <a:pt x="307441" y="185013"/>
                  </a:lnTo>
                  <a:lnTo>
                    <a:pt x="278301" y="209253"/>
                  </a:lnTo>
                  <a:lnTo>
                    <a:pt x="257816" y="219890"/>
                  </a:lnTo>
                  <a:lnTo>
                    <a:pt x="195102" y="2298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475901" y="1221513"/>
              <a:ext cx="164301" cy="187640"/>
            </a:xfrm>
            <a:custGeom>
              <a:avLst/>
              <a:gdLst/>
              <a:ahLst/>
              <a:cxnLst/>
              <a:rect l="0" t="0" r="0" b="0"/>
              <a:pathLst>
                <a:path w="164301" h="187640">
                  <a:moveTo>
                    <a:pt x="80072" y="105406"/>
                  </a:moveTo>
                  <a:lnTo>
                    <a:pt x="96840" y="94228"/>
                  </a:lnTo>
                  <a:lnTo>
                    <a:pt x="101779" y="86256"/>
                  </a:lnTo>
                  <a:lnTo>
                    <a:pt x="107267" y="64919"/>
                  </a:lnTo>
                  <a:lnTo>
                    <a:pt x="104768" y="32189"/>
                  </a:lnTo>
                  <a:lnTo>
                    <a:pt x="96508" y="13984"/>
                  </a:lnTo>
                  <a:lnTo>
                    <a:pt x="91029" y="5853"/>
                  </a:lnTo>
                  <a:lnTo>
                    <a:pt x="82698" y="1603"/>
                  </a:lnTo>
                  <a:lnTo>
                    <a:pt x="60962" y="0"/>
                  </a:lnTo>
                  <a:lnTo>
                    <a:pt x="41943" y="6307"/>
                  </a:lnTo>
                  <a:lnTo>
                    <a:pt x="33596" y="11264"/>
                  </a:lnTo>
                  <a:lnTo>
                    <a:pt x="21201" y="29250"/>
                  </a:lnTo>
                  <a:lnTo>
                    <a:pt x="1090" y="86365"/>
                  </a:lnTo>
                  <a:lnTo>
                    <a:pt x="0" y="146185"/>
                  </a:lnTo>
                  <a:lnTo>
                    <a:pt x="2124" y="160668"/>
                  </a:lnTo>
                  <a:lnTo>
                    <a:pt x="7050" y="171493"/>
                  </a:lnTo>
                  <a:lnTo>
                    <a:pt x="21882" y="186641"/>
                  </a:lnTo>
                  <a:lnTo>
                    <a:pt x="29581" y="187639"/>
                  </a:lnTo>
                  <a:lnTo>
                    <a:pt x="37052" y="184794"/>
                  </a:lnTo>
                  <a:lnTo>
                    <a:pt x="65855" y="160602"/>
                  </a:lnTo>
                  <a:lnTo>
                    <a:pt x="85670" y="117652"/>
                  </a:lnTo>
                  <a:lnTo>
                    <a:pt x="93478" y="95641"/>
                  </a:lnTo>
                  <a:lnTo>
                    <a:pt x="97198" y="93047"/>
                  </a:lnTo>
                  <a:lnTo>
                    <a:pt x="100848" y="95997"/>
                  </a:lnTo>
                  <a:lnTo>
                    <a:pt x="128215" y="143421"/>
                  </a:lnTo>
                  <a:lnTo>
                    <a:pt x="164300" y="1685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653247" y="1179520"/>
              <a:ext cx="92240" cy="212644"/>
            </a:xfrm>
            <a:custGeom>
              <a:avLst/>
              <a:gdLst/>
              <a:ahLst/>
              <a:cxnLst/>
              <a:rect l="0" t="0" r="0" b="0"/>
              <a:pathLst>
                <a:path w="92240" h="212644">
                  <a:moveTo>
                    <a:pt x="18540" y="84228"/>
                  </a:moveTo>
                  <a:lnTo>
                    <a:pt x="24129" y="142845"/>
                  </a:lnTo>
                  <a:lnTo>
                    <a:pt x="48204" y="199442"/>
                  </a:lnTo>
                  <a:lnTo>
                    <a:pt x="52781" y="212643"/>
                  </a:lnTo>
                  <a:lnTo>
                    <a:pt x="43373" y="193767"/>
                  </a:lnTo>
                  <a:lnTo>
                    <a:pt x="26002" y="151706"/>
                  </a:lnTo>
                  <a:lnTo>
                    <a:pt x="14837" y="132936"/>
                  </a:lnTo>
                  <a:lnTo>
                    <a:pt x="3145" y="96060"/>
                  </a:lnTo>
                  <a:lnTo>
                    <a:pt x="0" y="69210"/>
                  </a:lnTo>
                  <a:lnTo>
                    <a:pt x="4841" y="44798"/>
                  </a:lnTo>
                  <a:lnTo>
                    <a:pt x="9407" y="33375"/>
                  </a:lnTo>
                  <a:lnTo>
                    <a:pt x="23840" y="17563"/>
                  </a:lnTo>
                  <a:lnTo>
                    <a:pt x="32602" y="11709"/>
                  </a:lnTo>
                  <a:lnTo>
                    <a:pt x="9223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790674" y="1218528"/>
              <a:ext cx="196969" cy="195145"/>
            </a:xfrm>
            <a:custGeom>
              <a:avLst/>
              <a:gdLst/>
              <a:ahLst/>
              <a:cxnLst/>
              <a:rect l="0" t="0" r="0" b="0"/>
              <a:pathLst>
                <a:path w="196969" h="195145">
                  <a:moveTo>
                    <a:pt x="133797" y="97863"/>
                  </a:moveTo>
                  <a:lnTo>
                    <a:pt x="114669" y="35605"/>
                  </a:lnTo>
                  <a:lnTo>
                    <a:pt x="103458" y="19110"/>
                  </a:lnTo>
                  <a:lnTo>
                    <a:pt x="87558" y="7099"/>
                  </a:lnTo>
                  <a:lnTo>
                    <a:pt x="78405" y="2259"/>
                  </a:lnTo>
                  <a:lnTo>
                    <a:pt x="58875" y="0"/>
                  </a:lnTo>
                  <a:lnTo>
                    <a:pt x="48754" y="1035"/>
                  </a:lnTo>
                  <a:lnTo>
                    <a:pt x="31270" y="11545"/>
                  </a:lnTo>
                  <a:lnTo>
                    <a:pt x="16869" y="29083"/>
                  </a:lnTo>
                  <a:lnTo>
                    <a:pt x="3355" y="65265"/>
                  </a:lnTo>
                  <a:lnTo>
                    <a:pt x="0" y="105622"/>
                  </a:lnTo>
                  <a:lnTo>
                    <a:pt x="8755" y="158060"/>
                  </a:lnTo>
                  <a:lnTo>
                    <a:pt x="11831" y="169580"/>
                  </a:lnTo>
                  <a:lnTo>
                    <a:pt x="17392" y="174920"/>
                  </a:lnTo>
                  <a:lnTo>
                    <a:pt x="24607" y="176140"/>
                  </a:lnTo>
                  <a:lnTo>
                    <a:pt x="40814" y="171257"/>
                  </a:lnTo>
                  <a:lnTo>
                    <a:pt x="55816" y="161288"/>
                  </a:lnTo>
                  <a:lnTo>
                    <a:pt x="67163" y="145939"/>
                  </a:lnTo>
                  <a:lnTo>
                    <a:pt x="83980" y="107489"/>
                  </a:lnTo>
                  <a:lnTo>
                    <a:pt x="88887" y="105450"/>
                  </a:lnTo>
                  <a:lnTo>
                    <a:pt x="94498" y="108770"/>
                  </a:lnTo>
                  <a:lnTo>
                    <a:pt x="140981" y="172201"/>
                  </a:lnTo>
                  <a:lnTo>
                    <a:pt x="158047" y="186664"/>
                  </a:lnTo>
                  <a:lnTo>
                    <a:pt x="174990" y="194652"/>
                  </a:lnTo>
                  <a:lnTo>
                    <a:pt x="181146" y="195144"/>
                  </a:lnTo>
                  <a:lnTo>
                    <a:pt x="196968" y="1926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979309" y="1053178"/>
              <a:ext cx="29391" cy="389556"/>
            </a:xfrm>
            <a:custGeom>
              <a:avLst/>
              <a:gdLst/>
              <a:ahLst/>
              <a:cxnLst/>
              <a:rect l="0" t="0" r="0" b="0"/>
              <a:pathLst>
                <a:path w="29391" h="389556">
                  <a:moveTo>
                    <a:pt x="8333" y="0"/>
                  </a:moveTo>
                  <a:lnTo>
                    <a:pt x="0" y="52051"/>
                  </a:lnTo>
                  <a:lnTo>
                    <a:pt x="3827" y="111537"/>
                  </a:lnTo>
                  <a:lnTo>
                    <a:pt x="6998" y="168489"/>
                  </a:lnTo>
                  <a:lnTo>
                    <a:pt x="7938" y="231637"/>
                  </a:lnTo>
                  <a:lnTo>
                    <a:pt x="15490" y="291811"/>
                  </a:lnTo>
                  <a:lnTo>
                    <a:pt x="21315" y="344424"/>
                  </a:lnTo>
                  <a:lnTo>
                    <a:pt x="29390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082398" y="1053178"/>
              <a:ext cx="9879" cy="347442"/>
            </a:xfrm>
            <a:custGeom>
              <a:avLst/>
              <a:gdLst/>
              <a:ahLst/>
              <a:cxnLst/>
              <a:rect l="0" t="0" r="0" b="0"/>
              <a:pathLst>
                <a:path w="9879" h="347442">
                  <a:moveTo>
                    <a:pt x="0" y="0"/>
                  </a:moveTo>
                  <a:lnTo>
                    <a:pt x="0" y="52051"/>
                  </a:lnTo>
                  <a:lnTo>
                    <a:pt x="0" y="108229"/>
                  </a:lnTo>
                  <a:lnTo>
                    <a:pt x="3120" y="163090"/>
                  </a:lnTo>
                  <a:lnTo>
                    <a:pt x="8333" y="215219"/>
                  </a:lnTo>
                  <a:lnTo>
                    <a:pt x="9878" y="268880"/>
                  </a:lnTo>
                  <a:lnTo>
                    <a:pt x="3207" y="331376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103455" y="1210129"/>
              <a:ext cx="137058" cy="211548"/>
            </a:xfrm>
            <a:custGeom>
              <a:avLst/>
              <a:gdLst/>
              <a:ahLst/>
              <a:cxnLst/>
              <a:rect l="0" t="0" r="0" b="0"/>
              <a:pathLst>
                <a:path w="137058" h="211548">
                  <a:moveTo>
                    <a:pt x="0" y="148376"/>
                  </a:moveTo>
                  <a:lnTo>
                    <a:pt x="9576" y="124329"/>
                  </a:lnTo>
                  <a:lnTo>
                    <a:pt x="20244" y="110002"/>
                  </a:lnTo>
                  <a:lnTo>
                    <a:pt x="44993" y="94372"/>
                  </a:lnTo>
                  <a:lnTo>
                    <a:pt x="105538" y="71355"/>
                  </a:lnTo>
                  <a:lnTo>
                    <a:pt x="123335" y="57993"/>
                  </a:lnTo>
                  <a:lnTo>
                    <a:pt x="131357" y="49516"/>
                  </a:lnTo>
                  <a:lnTo>
                    <a:pt x="135535" y="40355"/>
                  </a:lnTo>
                  <a:lnTo>
                    <a:pt x="137057" y="20818"/>
                  </a:lnTo>
                  <a:lnTo>
                    <a:pt x="132315" y="13034"/>
                  </a:lnTo>
                  <a:lnTo>
                    <a:pt x="114568" y="1266"/>
                  </a:lnTo>
                  <a:lnTo>
                    <a:pt x="104455" y="0"/>
                  </a:lnTo>
                  <a:lnTo>
                    <a:pt x="83859" y="4832"/>
                  </a:lnTo>
                  <a:lnTo>
                    <a:pt x="58122" y="20706"/>
                  </a:lnTo>
                  <a:lnTo>
                    <a:pt x="46109" y="36652"/>
                  </a:lnTo>
                  <a:lnTo>
                    <a:pt x="28866" y="81073"/>
                  </a:lnTo>
                  <a:lnTo>
                    <a:pt x="28961" y="121155"/>
                  </a:lnTo>
                  <a:lnTo>
                    <a:pt x="41986" y="162667"/>
                  </a:lnTo>
                  <a:lnTo>
                    <a:pt x="57265" y="181244"/>
                  </a:lnTo>
                  <a:lnTo>
                    <a:pt x="115814" y="2115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303497" y="1021593"/>
              <a:ext cx="31586" cy="410612"/>
            </a:xfrm>
            <a:custGeom>
              <a:avLst/>
              <a:gdLst/>
              <a:ahLst/>
              <a:cxnLst/>
              <a:rect l="0" t="0" r="0" b="0"/>
              <a:pathLst>
                <a:path w="31586" h="410612">
                  <a:moveTo>
                    <a:pt x="0" y="0"/>
                  </a:moveTo>
                  <a:lnTo>
                    <a:pt x="5588" y="16767"/>
                  </a:lnTo>
                  <a:lnTo>
                    <a:pt x="2317" y="64620"/>
                  </a:lnTo>
                  <a:lnTo>
                    <a:pt x="1856" y="115853"/>
                  </a:lnTo>
                  <a:lnTo>
                    <a:pt x="8469" y="169503"/>
                  </a:lnTo>
                  <a:lnTo>
                    <a:pt x="13038" y="217119"/>
                  </a:lnTo>
                  <a:lnTo>
                    <a:pt x="18681" y="272562"/>
                  </a:lnTo>
                  <a:lnTo>
                    <a:pt x="20352" y="326034"/>
                  </a:lnTo>
                  <a:lnTo>
                    <a:pt x="26506" y="385326"/>
                  </a:lnTo>
                  <a:lnTo>
                    <a:pt x="31585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439861" y="1186786"/>
              <a:ext cx="169006" cy="224211"/>
            </a:xfrm>
            <a:custGeom>
              <a:avLst/>
              <a:gdLst/>
              <a:ahLst/>
              <a:cxnLst/>
              <a:rect l="0" t="0" r="0" b="0"/>
              <a:pathLst>
                <a:path w="169006" h="224211">
                  <a:moveTo>
                    <a:pt x="116319" y="34848"/>
                  </a:moveTo>
                  <a:lnTo>
                    <a:pt x="110731" y="18081"/>
                  </a:lnTo>
                  <a:lnTo>
                    <a:pt x="98628" y="6729"/>
                  </a:lnTo>
                  <a:lnTo>
                    <a:pt x="90487" y="2064"/>
                  </a:lnTo>
                  <a:lnTo>
                    <a:pt x="68963" y="0"/>
                  </a:lnTo>
                  <a:lnTo>
                    <a:pt x="46140" y="4152"/>
                  </a:lnTo>
                  <a:lnTo>
                    <a:pt x="20137" y="19644"/>
                  </a:lnTo>
                  <a:lnTo>
                    <a:pt x="4941" y="32380"/>
                  </a:lnTo>
                  <a:lnTo>
                    <a:pt x="1123" y="41392"/>
                  </a:lnTo>
                  <a:lnTo>
                    <a:pt x="0" y="63883"/>
                  </a:lnTo>
                  <a:lnTo>
                    <a:pt x="6521" y="83237"/>
                  </a:lnTo>
                  <a:lnTo>
                    <a:pt x="11535" y="91674"/>
                  </a:lnTo>
                  <a:lnTo>
                    <a:pt x="26465" y="104168"/>
                  </a:lnTo>
                  <a:lnTo>
                    <a:pt x="64646" y="121721"/>
                  </a:lnTo>
                  <a:lnTo>
                    <a:pt x="124780" y="131686"/>
                  </a:lnTo>
                  <a:lnTo>
                    <a:pt x="135998" y="134502"/>
                  </a:lnTo>
                  <a:lnTo>
                    <a:pt x="154701" y="146989"/>
                  </a:lnTo>
                  <a:lnTo>
                    <a:pt x="162965" y="155232"/>
                  </a:lnTo>
                  <a:lnTo>
                    <a:pt x="167303" y="165407"/>
                  </a:lnTo>
                  <a:lnTo>
                    <a:pt x="169005" y="189191"/>
                  </a:lnTo>
                  <a:lnTo>
                    <a:pt x="162742" y="209120"/>
                  </a:lnTo>
                  <a:lnTo>
                    <a:pt x="157796" y="217710"/>
                  </a:lnTo>
                  <a:lnTo>
                    <a:pt x="149820" y="222267"/>
                  </a:lnTo>
                  <a:lnTo>
                    <a:pt x="128479" y="224210"/>
                  </a:lnTo>
                  <a:lnTo>
                    <a:pt x="66087" y="212889"/>
                  </a:lnTo>
                  <a:lnTo>
                    <a:pt x="47201" y="206394"/>
                  </a:lnTo>
                  <a:lnTo>
                    <a:pt x="32092" y="1927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545652" y="1011064"/>
              <a:ext cx="193705" cy="631711"/>
            </a:xfrm>
            <a:custGeom>
              <a:avLst/>
              <a:gdLst/>
              <a:ahLst/>
              <a:cxnLst/>
              <a:rect l="0" t="0" r="0" b="0"/>
              <a:pathLst>
                <a:path w="193705" h="631711">
                  <a:moveTo>
                    <a:pt x="0" y="0"/>
                  </a:moveTo>
                  <a:lnTo>
                    <a:pt x="34898" y="55141"/>
                  </a:lnTo>
                  <a:lnTo>
                    <a:pt x="73211" y="111637"/>
                  </a:lnTo>
                  <a:lnTo>
                    <a:pt x="118890" y="169014"/>
                  </a:lnTo>
                  <a:lnTo>
                    <a:pt x="159286" y="221172"/>
                  </a:lnTo>
                  <a:lnTo>
                    <a:pt x="181749" y="273751"/>
                  </a:lnTo>
                  <a:lnTo>
                    <a:pt x="192802" y="322097"/>
                  </a:lnTo>
                  <a:lnTo>
                    <a:pt x="193704" y="363863"/>
                  </a:lnTo>
                  <a:lnTo>
                    <a:pt x="187635" y="420937"/>
                  </a:lnTo>
                  <a:lnTo>
                    <a:pt x="171719" y="482898"/>
                  </a:lnTo>
                  <a:lnTo>
                    <a:pt x="159025" y="515478"/>
                  </a:lnTo>
                  <a:lnTo>
                    <a:pt x="105657" y="578119"/>
                  </a:lnTo>
                  <a:lnTo>
                    <a:pt x="52643" y="6317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4350575" y="868666"/>
            <a:ext cx="636512" cy="673322"/>
            <a:chOff x="4350575" y="868666"/>
            <a:chExt cx="636512" cy="673322"/>
          </a:xfrm>
        </p:grpSpPr>
        <p:sp>
          <p:nvSpPr>
            <p:cNvPr id="53" name="Freeform 52"/>
            <p:cNvSpPr/>
            <p:nvPr/>
          </p:nvSpPr>
          <p:spPr>
            <a:xfrm>
              <a:off x="4350575" y="1213717"/>
              <a:ext cx="215372" cy="328271"/>
            </a:xfrm>
            <a:custGeom>
              <a:avLst/>
              <a:gdLst/>
              <a:ahLst/>
              <a:cxnLst/>
              <a:rect l="0" t="0" r="0" b="0"/>
              <a:pathLst>
                <a:path w="215372" h="328271">
                  <a:moveTo>
                    <a:pt x="25858" y="12918"/>
                  </a:moveTo>
                  <a:lnTo>
                    <a:pt x="7900" y="66793"/>
                  </a:lnTo>
                  <a:lnTo>
                    <a:pt x="0" y="90493"/>
                  </a:lnTo>
                  <a:lnTo>
                    <a:pt x="2859" y="77237"/>
                  </a:lnTo>
                  <a:lnTo>
                    <a:pt x="6565" y="45364"/>
                  </a:lnTo>
                  <a:lnTo>
                    <a:pt x="15723" y="23829"/>
                  </a:lnTo>
                  <a:lnTo>
                    <a:pt x="30712" y="8799"/>
                  </a:lnTo>
                  <a:lnTo>
                    <a:pt x="39623" y="3153"/>
                  </a:lnTo>
                  <a:lnTo>
                    <a:pt x="58882" y="0"/>
                  </a:lnTo>
                  <a:lnTo>
                    <a:pt x="68931" y="796"/>
                  </a:lnTo>
                  <a:lnTo>
                    <a:pt x="86335" y="7921"/>
                  </a:lnTo>
                  <a:lnTo>
                    <a:pt x="116573" y="31558"/>
                  </a:lnTo>
                  <a:lnTo>
                    <a:pt x="138004" y="57436"/>
                  </a:lnTo>
                  <a:lnTo>
                    <a:pt x="153583" y="98508"/>
                  </a:lnTo>
                  <a:lnTo>
                    <a:pt x="160019" y="147723"/>
                  </a:lnTo>
                  <a:lnTo>
                    <a:pt x="156336" y="199349"/>
                  </a:lnTo>
                  <a:lnTo>
                    <a:pt x="143442" y="260791"/>
                  </a:lnTo>
                  <a:lnTo>
                    <a:pt x="124908" y="301481"/>
                  </a:lnTo>
                  <a:lnTo>
                    <a:pt x="107315" y="320933"/>
                  </a:lnTo>
                  <a:lnTo>
                    <a:pt x="97710" y="325886"/>
                  </a:lnTo>
                  <a:lnTo>
                    <a:pt x="77679" y="328270"/>
                  </a:lnTo>
                  <a:lnTo>
                    <a:pt x="69764" y="324928"/>
                  </a:lnTo>
                  <a:lnTo>
                    <a:pt x="57850" y="311857"/>
                  </a:lnTo>
                  <a:lnTo>
                    <a:pt x="55375" y="303458"/>
                  </a:lnTo>
                  <a:lnTo>
                    <a:pt x="55744" y="284767"/>
                  </a:lnTo>
                  <a:lnTo>
                    <a:pt x="62927" y="267881"/>
                  </a:lnTo>
                  <a:lnTo>
                    <a:pt x="68118" y="260102"/>
                  </a:lnTo>
                  <a:lnTo>
                    <a:pt x="83245" y="248340"/>
                  </a:lnTo>
                  <a:lnTo>
                    <a:pt x="92192" y="243566"/>
                  </a:lnTo>
                  <a:lnTo>
                    <a:pt x="111492" y="241380"/>
                  </a:lnTo>
                  <a:lnTo>
                    <a:pt x="164083" y="251364"/>
                  </a:lnTo>
                  <a:lnTo>
                    <a:pt x="215371" y="2550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553435" y="1173993"/>
              <a:ext cx="178651" cy="329229"/>
            </a:xfrm>
            <a:custGeom>
              <a:avLst/>
              <a:gdLst/>
              <a:ahLst/>
              <a:cxnLst/>
              <a:rect l="0" t="0" r="0" b="0"/>
              <a:pathLst>
                <a:path w="178651" h="329229">
                  <a:moveTo>
                    <a:pt x="44096" y="0"/>
                  </a:moveTo>
                  <a:lnTo>
                    <a:pt x="28455" y="17981"/>
                  </a:lnTo>
                  <a:lnTo>
                    <a:pt x="3663" y="58563"/>
                  </a:lnTo>
                  <a:lnTo>
                    <a:pt x="763" y="60099"/>
                  </a:lnTo>
                  <a:lnTo>
                    <a:pt x="0" y="57613"/>
                  </a:lnTo>
                  <a:lnTo>
                    <a:pt x="7180" y="28408"/>
                  </a:lnTo>
                  <a:lnTo>
                    <a:pt x="12466" y="21278"/>
                  </a:lnTo>
                  <a:lnTo>
                    <a:pt x="27699" y="10237"/>
                  </a:lnTo>
                  <a:lnTo>
                    <a:pt x="61595" y="3033"/>
                  </a:lnTo>
                  <a:lnTo>
                    <a:pt x="81509" y="7587"/>
                  </a:lnTo>
                  <a:lnTo>
                    <a:pt x="90095" y="12077"/>
                  </a:lnTo>
                  <a:lnTo>
                    <a:pt x="102755" y="26424"/>
                  </a:lnTo>
                  <a:lnTo>
                    <a:pt x="107768" y="35164"/>
                  </a:lnTo>
                  <a:lnTo>
                    <a:pt x="110219" y="57352"/>
                  </a:lnTo>
                  <a:lnTo>
                    <a:pt x="106240" y="80472"/>
                  </a:lnTo>
                  <a:lnTo>
                    <a:pt x="90845" y="106642"/>
                  </a:lnTo>
                  <a:lnTo>
                    <a:pt x="57820" y="143606"/>
                  </a:lnTo>
                  <a:lnTo>
                    <a:pt x="55585" y="144870"/>
                  </a:lnTo>
                  <a:lnTo>
                    <a:pt x="59341" y="136916"/>
                  </a:lnTo>
                  <a:lnTo>
                    <a:pt x="65958" y="133391"/>
                  </a:lnTo>
                  <a:lnTo>
                    <a:pt x="85788" y="129475"/>
                  </a:lnTo>
                  <a:lnTo>
                    <a:pt x="117670" y="132859"/>
                  </a:lnTo>
                  <a:lnTo>
                    <a:pt x="135678" y="141327"/>
                  </a:lnTo>
                  <a:lnTo>
                    <a:pt x="143755" y="146860"/>
                  </a:lnTo>
                  <a:lnTo>
                    <a:pt x="155850" y="162367"/>
                  </a:lnTo>
                  <a:lnTo>
                    <a:pt x="173146" y="200918"/>
                  </a:lnTo>
                  <a:lnTo>
                    <a:pt x="178650" y="237476"/>
                  </a:lnTo>
                  <a:lnTo>
                    <a:pt x="174691" y="277944"/>
                  </a:lnTo>
                  <a:lnTo>
                    <a:pt x="166089" y="299395"/>
                  </a:lnTo>
                  <a:lnTo>
                    <a:pt x="160520" y="308391"/>
                  </a:lnTo>
                  <a:lnTo>
                    <a:pt x="144973" y="321506"/>
                  </a:lnTo>
                  <a:lnTo>
                    <a:pt x="135914" y="326641"/>
                  </a:lnTo>
                  <a:lnTo>
                    <a:pt x="116490" y="329228"/>
                  </a:lnTo>
                  <a:lnTo>
                    <a:pt x="88943" y="324106"/>
                  </a:lnTo>
                  <a:lnTo>
                    <a:pt x="65154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765987" y="1005537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16789" y="63428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776516" y="1163464"/>
              <a:ext cx="94757" cy="42115"/>
            </a:xfrm>
            <a:custGeom>
              <a:avLst/>
              <a:gdLst/>
              <a:ahLst/>
              <a:cxnLst/>
              <a:rect l="0" t="0" r="0" b="0"/>
              <a:pathLst>
                <a:path w="94757" h="42115">
                  <a:moveTo>
                    <a:pt x="94756" y="0"/>
                  </a:moveTo>
                  <a:lnTo>
                    <a:pt x="70710" y="9576"/>
                  </a:lnTo>
                  <a:lnTo>
                    <a:pt x="29574" y="3381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815123" y="1277490"/>
              <a:ext cx="171964" cy="181245"/>
            </a:xfrm>
            <a:custGeom>
              <a:avLst/>
              <a:gdLst/>
              <a:ahLst/>
              <a:cxnLst/>
              <a:rect l="0" t="0" r="0" b="0"/>
              <a:pathLst>
                <a:path w="171964" h="181245">
                  <a:moveTo>
                    <a:pt x="3507" y="64959"/>
                  </a:moveTo>
                  <a:lnTo>
                    <a:pt x="3507" y="42602"/>
                  </a:lnTo>
                  <a:lnTo>
                    <a:pt x="9746" y="25387"/>
                  </a:lnTo>
                  <a:lnTo>
                    <a:pt x="14685" y="17520"/>
                  </a:lnTo>
                  <a:lnTo>
                    <a:pt x="29532" y="5661"/>
                  </a:lnTo>
                  <a:lnTo>
                    <a:pt x="38404" y="860"/>
                  </a:lnTo>
                  <a:lnTo>
                    <a:pt x="46659" y="0"/>
                  </a:lnTo>
                  <a:lnTo>
                    <a:pt x="62070" y="5282"/>
                  </a:lnTo>
                  <a:lnTo>
                    <a:pt x="73599" y="18549"/>
                  </a:lnTo>
                  <a:lnTo>
                    <a:pt x="90532" y="55661"/>
                  </a:lnTo>
                  <a:lnTo>
                    <a:pt x="91707" y="76035"/>
                  </a:lnTo>
                  <a:lnTo>
                    <a:pt x="82930" y="123299"/>
                  </a:lnTo>
                  <a:lnTo>
                    <a:pt x="67724" y="152695"/>
                  </a:lnTo>
                  <a:lnTo>
                    <a:pt x="48401" y="176222"/>
                  </a:lnTo>
                  <a:lnTo>
                    <a:pt x="39285" y="180079"/>
                  </a:lnTo>
                  <a:lnTo>
                    <a:pt x="16679" y="181244"/>
                  </a:lnTo>
                  <a:lnTo>
                    <a:pt x="8779" y="176407"/>
                  </a:lnTo>
                  <a:lnTo>
                    <a:pt x="3512" y="168504"/>
                  </a:lnTo>
                  <a:lnTo>
                    <a:pt x="1" y="158555"/>
                  </a:lnTo>
                  <a:lnTo>
                    <a:pt x="0" y="149583"/>
                  </a:lnTo>
                  <a:lnTo>
                    <a:pt x="6238" y="133375"/>
                  </a:lnTo>
                  <a:lnTo>
                    <a:pt x="19928" y="121492"/>
                  </a:lnTo>
                  <a:lnTo>
                    <a:pt x="38881" y="113482"/>
                  </a:lnTo>
                  <a:lnTo>
                    <a:pt x="89176" y="108339"/>
                  </a:lnTo>
                  <a:lnTo>
                    <a:pt x="138582" y="101734"/>
                  </a:lnTo>
                  <a:lnTo>
                    <a:pt x="171963" y="860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864732" y="868666"/>
              <a:ext cx="104256" cy="107647"/>
            </a:xfrm>
            <a:custGeom>
              <a:avLst/>
              <a:gdLst/>
              <a:ahLst/>
              <a:cxnLst/>
              <a:rect l="0" t="0" r="0" b="0"/>
              <a:pathLst>
                <a:path w="104256" h="107647">
                  <a:moveTo>
                    <a:pt x="48654" y="0"/>
                  </a:moveTo>
                  <a:lnTo>
                    <a:pt x="24607" y="9576"/>
                  </a:lnTo>
                  <a:lnTo>
                    <a:pt x="10281" y="20244"/>
                  </a:lnTo>
                  <a:lnTo>
                    <a:pt x="2354" y="39023"/>
                  </a:lnTo>
                  <a:lnTo>
                    <a:pt x="0" y="61798"/>
                  </a:lnTo>
                  <a:lnTo>
                    <a:pt x="2854" y="83618"/>
                  </a:lnTo>
                  <a:lnTo>
                    <a:pt x="7592" y="92010"/>
                  </a:lnTo>
                  <a:lnTo>
                    <a:pt x="22216" y="104455"/>
                  </a:lnTo>
                  <a:lnTo>
                    <a:pt x="43533" y="107646"/>
                  </a:lnTo>
                  <a:lnTo>
                    <a:pt x="66265" y="103995"/>
                  </a:lnTo>
                  <a:lnTo>
                    <a:pt x="84167" y="94573"/>
                  </a:lnTo>
                  <a:lnTo>
                    <a:pt x="96803" y="79467"/>
                  </a:lnTo>
                  <a:lnTo>
                    <a:pt x="101810" y="70526"/>
                  </a:lnTo>
                  <a:lnTo>
                    <a:pt x="104255" y="51232"/>
                  </a:lnTo>
                  <a:lnTo>
                    <a:pt x="100272" y="32129"/>
                  </a:lnTo>
                  <a:lnTo>
                    <a:pt x="8024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3577668" y="300127"/>
            <a:ext cx="643457" cy="508413"/>
            <a:chOff x="3577668" y="300127"/>
            <a:chExt cx="643457" cy="508413"/>
          </a:xfrm>
        </p:grpSpPr>
        <p:sp>
          <p:nvSpPr>
            <p:cNvPr id="60" name="Freeform 59"/>
            <p:cNvSpPr/>
            <p:nvPr/>
          </p:nvSpPr>
          <p:spPr>
            <a:xfrm>
              <a:off x="3577668" y="510697"/>
              <a:ext cx="159611" cy="289284"/>
            </a:xfrm>
            <a:custGeom>
              <a:avLst/>
              <a:gdLst/>
              <a:ahLst/>
              <a:cxnLst/>
              <a:rect l="0" t="0" r="0" b="0"/>
              <a:pathLst>
                <a:path w="159611" h="289284">
                  <a:moveTo>
                    <a:pt x="51241" y="0"/>
                  </a:moveTo>
                  <a:lnTo>
                    <a:pt x="23730" y="53875"/>
                  </a:lnTo>
                  <a:lnTo>
                    <a:pt x="5693" y="111037"/>
                  </a:lnTo>
                  <a:lnTo>
                    <a:pt x="0" y="166560"/>
                  </a:lnTo>
                  <a:lnTo>
                    <a:pt x="1995" y="229520"/>
                  </a:lnTo>
                  <a:lnTo>
                    <a:pt x="8297" y="256427"/>
                  </a:lnTo>
                  <a:lnTo>
                    <a:pt x="18897" y="276185"/>
                  </a:lnTo>
                  <a:lnTo>
                    <a:pt x="27339" y="282389"/>
                  </a:lnTo>
                  <a:lnTo>
                    <a:pt x="49197" y="289283"/>
                  </a:lnTo>
                  <a:lnTo>
                    <a:pt x="71390" y="286108"/>
                  </a:lnTo>
                  <a:lnTo>
                    <a:pt x="123652" y="264625"/>
                  </a:lnTo>
                  <a:lnTo>
                    <a:pt x="140355" y="248633"/>
                  </a:lnTo>
                  <a:lnTo>
                    <a:pt x="157324" y="219898"/>
                  </a:lnTo>
                  <a:lnTo>
                    <a:pt x="159610" y="196389"/>
                  </a:lnTo>
                  <a:lnTo>
                    <a:pt x="155558" y="172682"/>
                  </a:lnTo>
                  <a:lnTo>
                    <a:pt x="145957" y="154347"/>
                  </a:lnTo>
                  <a:lnTo>
                    <a:pt x="138952" y="149691"/>
                  </a:lnTo>
                  <a:lnTo>
                    <a:pt x="121810" y="147638"/>
                  </a:lnTo>
                  <a:lnTo>
                    <a:pt x="92428" y="158649"/>
                  </a:lnTo>
                  <a:lnTo>
                    <a:pt x="51241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777953" y="468583"/>
              <a:ext cx="131177" cy="326940"/>
            </a:xfrm>
            <a:custGeom>
              <a:avLst/>
              <a:gdLst/>
              <a:ahLst/>
              <a:cxnLst/>
              <a:rect l="0" t="0" r="0" b="0"/>
              <a:pathLst>
                <a:path w="131177" h="326940">
                  <a:moveTo>
                    <a:pt x="50998" y="0"/>
                  </a:moveTo>
                  <a:lnTo>
                    <a:pt x="33039" y="61111"/>
                  </a:lnTo>
                  <a:lnTo>
                    <a:pt x="15849" y="121132"/>
                  </a:lnTo>
                  <a:lnTo>
                    <a:pt x="9090" y="174663"/>
                  </a:lnTo>
                  <a:lnTo>
                    <a:pt x="0" y="236647"/>
                  </a:lnTo>
                  <a:lnTo>
                    <a:pt x="4432" y="272109"/>
                  </a:lnTo>
                  <a:lnTo>
                    <a:pt x="13145" y="290954"/>
                  </a:lnTo>
                  <a:lnTo>
                    <a:pt x="25985" y="307128"/>
                  </a:lnTo>
                  <a:lnTo>
                    <a:pt x="43391" y="322115"/>
                  </a:lnTo>
                  <a:lnTo>
                    <a:pt x="52946" y="325878"/>
                  </a:lnTo>
                  <a:lnTo>
                    <a:pt x="72921" y="326939"/>
                  </a:lnTo>
                  <a:lnTo>
                    <a:pt x="90377" y="320391"/>
                  </a:lnTo>
                  <a:lnTo>
                    <a:pt x="105935" y="308513"/>
                  </a:lnTo>
                  <a:lnTo>
                    <a:pt x="120648" y="291535"/>
                  </a:lnTo>
                  <a:lnTo>
                    <a:pt x="128746" y="269171"/>
                  </a:lnTo>
                  <a:lnTo>
                    <a:pt x="131176" y="244804"/>
                  </a:lnTo>
                  <a:lnTo>
                    <a:pt x="128357" y="222276"/>
                  </a:lnTo>
                  <a:lnTo>
                    <a:pt x="116965" y="203685"/>
                  </a:lnTo>
                  <a:lnTo>
                    <a:pt x="109014" y="195451"/>
                  </a:lnTo>
                  <a:lnTo>
                    <a:pt x="100204" y="191132"/>
                  </a:lnTo>
                  <a:lnTo>
                    <a:pt x="81056" y="189453"/>
                  </a:lnTo>
                  <a:lnTo>
                    <a:pt x="72207" y="192983"/>
                  </a:lnTo>
                  <a:lnTo>
                    <a:pt x="40470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002346" y="363299"/>
              <a:ext cx="16119" cy="94757"/>
            </a:xfrm>
            <a:custGeom>
              <a:avLst/>
              <a:gdLst/>
              <a:ahLst/>
              <a:cxnLst/>
              <a:rect l="0" t="0" r="0" b="0"/>
              <a:pathLst>
                <a:path w="16119" h="94757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16118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997407" y="531754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34816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997407" y="644623"/>
              <a:ext cx="157928" cy="163917"/>
            </a:xfrm>
            <a:custGeom>
              <a:avLst/>
              <a:gdLst/>
              <a:ahLst/>
              <a:cxnLst/>
              <a:rect l="0" t="0" r="0" b="0"/>
              <a:pathLst>
                <a:path w="157928" h="163917">
                  <a:moveTo>
                    <a:pt x="0" y="24002"/>
                  </a:moveTo>
                  <a:lnTo>
                    <a:pt x="17981" y="8361"/>
                  </a:lnTo>
                  <a:lnTo>
                    <a:pt x="34898" y="283"/>
                  </a:lnTo>
                  <a:lnTo>
                    <a:pt x="43152" y="0"/>
                  </a:lnTo>
                  <a:lnTo>
                    <a:pt x="58563" y="5926"/>
                  </a:lnTo>
                  <a:lnTo>
                    <a:pt x="80393" y="22415"/>
                  </a:lnTo>
                  <a:lnTo>
                    <a:pt x="96090" y="47708"/>
                  </a:lnTo>
                  <a:lnTo>
                    <a:pt x="102560" y="83019"/>
                  </a:lnTo>
                  <a:lnTo>
                    <a:pt x="98889" y="117528"/>
                  </a:lnTo>
                  <a:lnTo>
                    <a:pt x="90354" y="136149"/>
                  </a:lnTo>
                  <a:lnTo>
                    <a:pt x="84802" y="144390"/>
                  </a:lnTo>
                  <a:lnTo>
                    <a:pt x="69275" y="156666"/>
                  </a:lnTo>
                  <a:lnTo>
                    <a:pt x="60221" y="161578"/>
                  </a:lnTo>
                  <a:lnTo>
                    <a:pt x="40803" y="163916"/>
                  </a:lnTo>
                  <a:lnTo>
                    <a:pt x="30711" y="162901"/>
                  </a:lnTo>
                  <a:lnTo>
                    <a:pt x="25154" y="157546"/>
                  </a:lnTo>
                  <a:lnTo>
                    <a:pt x="22618" y="149296"/>
                  </a:lnTo>
                  <a:lnTo>
                    <a:pt x="22098" y="139117"/>
                  </a:lnTo>
                  <a:lnTo>
                    <a:pt x="27759" y="121567"/>
                  </a:lnTo>
                  <a:lnTo>
                    <a:pt x="32544" y="113612"/>
                  </a:lnTo>
                  <a:lnTo>
                    <a:pt x="50338" y="101653"/>
                  </a:lnTo>
                  <a:lnTo>
                    <a:pt x="73845" y="93609"/>
                  </a:lnTo>
                  <a:lnTo>
                    <a:pt x="123944" y="88444"/>
                  </a:lnTo>
                  <a:lnTo>
                    <a:pt x="157927" y="871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140893" y="300127"/>
              <a:ext cx="80232" cy="116609"/>
            </a:xfrm>
            <a:custGeom>
              <a:avLst/>
              <a:gdLst/>
              <a:ahLst/>
              <a:cxnLst/>
              <a:rect l="0" t="0" r="0" b="0"/>
              <a:pathLst>
                <a:path w="80232" h="116609">
                  <a:moveTo>
                    <a:pt x="24970" y="0"/>
                  </a:moveTo>
                  <a:lnTo>
                    <a:pt x="9329" y="17981"/>
                  </a:lnTo>
                  <a:lnTo>
                    <a:pt x="1251" y="34898"/>
                  </a:lnTo>
                  <a:lnTo>
                    <a:pt x="0" y="54115"/>
                  </a:lnTo>
                  <a:lnTo>
                    <a:pt x="8729" y="95048"/>
                  </a:lnTo>
                  <a:lnTo>
                    <a:pt x="14142" y="103140"/>
                  </a:lnTo>
                  <a:lnTo>
                    <a:pt x="29516" y="115250"/>
                  </a:lnTo>
                  <a:lnTo>
                    <a:pt x="38529" y="116608"/>
                  </a:lnTo>
                  <a:lnTo>
                    <a:pt x="57903" y="111877"/>
                  </a:lnTo>
                  <a:lnTo>
                    <a:pt x="71972" y="98857"/>
                  </a:lnTo>
                  <a:lnTo>
                    <a:pt x="77362" y="90471"/>
                  </a:lnTo>
                  <a:lnTo>
                    <a:pt x="80231" y="71795"/>
                  </a:lnTo>
                  <a:lnTo>
                    <a:pt x="76437" y="51796"/>
                  </a:lnTo>
                  <a:lnTo>
                    <a:pt x="66951" y="31210"/>
                  </a:lnTo>
                  <a:lnTo>
                    <a:pt x="54937" y="16601"/>
                  </a:lnTo>
                  <a:lnTo>
                    <a:pt x="354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7" name="Picture 66" descr="NBK-4988-593baa.png"/>
          <p:cNvPicPr>
            <a:picLocks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3700" y="3898900"/>
            <a:ext cx="4152900" cy="9144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74" name="Group 73"/>
          <p:cNvGrpSpPr/>
          <p:nvPr/>
        </p:nvGrpSpPr>
        <p:grpSpPr>
          <a:xfrm>
            <a:off x="4859412" y="2321599"/>
            <a:ext cx="700008" cy="718949"/>
            <a:chOff x="4859412" y="2321599"/>
            <a:chExt cx="700008" cy="718949"/>
          </a:xfrm>
        </p:grpSpPr>
        <p:sp>
          <p:nvSpPr>
            <p:cNvPr id="68" name="Freeform 67"/>
            <p:cNvSpPr/>
            <p:nvPr/>
          </p:nvSpPr>
          <p:spPr>
            <a:xfrm>
              <a:off x="4859412" y="2673682"/>
              <a:ext cx="254017" cy="366866"/>
            </a:xfrm>
            <a:custGeom>
              <a:avLst/>
              <a:gdLst/>
              <a:ahLst/>
              <a:cxnLst/>
              <a:rect l="0" t="0" r="0" b="0"/>
              <a:pathLst>
                <a:path w="254017" h="366866">
                  <a:moveTo>
                    <a:pt x="53974" y="69057"/>
                  </a:moveTo>
                  <a:lnTo>
                    <a:pt x="24666" y="127674"/>
                  </a:lnTo>
                  <a:lnTo>
                    <a:pt x="4476" y="156875"/>
                  </a:lnTo>
                  <a:lnTo>
                    <a:pt x="1088" y="158018"/>
                  </a:lnTo>
                  <a:lnTo>
                    <a:pt x="0" y="154101"/>
                  </a:lnTo>
                  <a:lnTo>
                    <a:pt x="6658" y="119781"/>
                  </a:lnTo>
                  <a:lnTo>
                    <a:pt x="27644" y="80376"/>
                  </a:lnTo>
                  <a:lnTo>
                    <a:pt x="75134" y="18861"/>
                  </a:lnTo>
                  <a:lnTo>
                    <a:pt x="82118" y="11027"/>
                  </a:lnTo>
                  <a:lnTo>
                    <a:pt x="102358" y="2322"/>
                  </a:lnTo>
                  <a:lnTo>
                    <a:pt x="114306" y="0"/>
                  </a:lnTo>
                  <a:lnTo>
                    <a:pt x="124611" y="792"/>
                  </a:lnTo>
                  <a:lnTo>
                    <a:pt x="142300" y="7912"/>
                  </a:lnTo>
                  <a:lnTo>
                    <a:pt x="157961" y="25114"/>
                  </a:lnTo>
                  <a:lnTo>
                    <a:pt x="176812" y="61106"/>
                  </a:lnTo>
                  <a:lnTo>
                    <a:pt x="186687" y="101406"/>
                  </a:lnTo>
                  <a:lnTo>
                    <a:pt x="186493" y="142983"/>
                  </a:lnTo>
                  <a:lnTo>
                    <a:pt x="175948" y="198953"/>
                  </a:lnTo>
                  <a:lnTo>
                    <a:pt x="161429" y="255069"/>
                  </a:lnTo>
                  <a:lnTo>
                    <a:pt x="137245" y="308095"/>
                  </a:lnTo>
                  <a:lnTo>
                    <a:pt x="109937" y="347121"/>
                  </a:lnTo>
                  <a:lnTo>
                    <a:pt x="83424" y="364486"/>
                  </a:lnTo>
                  <a:lnTo>
                    <a:pt x="63554" y="366865"/>
                  </a:lnTo>
                  <a:lnTo>
                    <a:pt x="53342" y="365862"/>
                  </a:lnTo>
                  <a:lnTo>
                    <a:pt x="35755" y="355388"/>
                  </a:lnTo>
                  <a:lnTo>
                    <a:pt x="27790" y="347682"/>
                  </a:lnTo>
                  <a:lnTo>
                    <a:pt x="23650" y="339035"/>
                  </a:lnTo>
                  <a:lnTo>
                    <a:pt x="22169" y="320068"/>
                  </a:lnTo>
                  <a:lnTo>
                    <a:pt x="27913" y="289660"/>
                  </a:lnTo>
                  <a:lnTo>
                    <a:pt x="42613" y="264012"/>
                  </a:lnTo>
                  <a:lnTo>
                    <a:pt x="58283" y="252020"/>
                  </a:lnTo>
                  <a:lnTo>
                    <a:pt x="78116" y="243961"/>
                  </a:lnTo>
                  <a:lnTo>
                    <a:pt x="115590" y="240593"/>
                  </a:lnTo>
                  <a:lnTo>
                    <a:pt x="170174" y="246224"/>
                  </a:lnTo>
                  <a:lnTo>
                    <a:pt x="208897" y="244383"/>
                  </a:lnTo>
                  <a:lnTo>
                    <a:pt x="236358" y="236429"/>
                  </a:lnTo>
                  <a:lnTo>
                    <a:pt x="254016" y="226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090446" y="2637454"/>
              <a:ext cx="205093" cy="314408"/>
            </a:xfrm>
            <a:custGeom>
              <a:avLst/>
              <a:gdLst/>
              <a:ahLst/>
              <a:cxnLst/>
              <a:rect l="0" t="0" r="0" b="0"/>
              <a:pathLst>
                <a:path w="205093" h="314408">
                  <a:moveTo>
                    <a:pt x="54567" y="0"/>
                  </a:moveTo>
                  <a:lnTo>
                    <a:pt x="44992" y="24047"/>
                  </a:lnTo>
                  <a:lnTo>
                    <a:pt x="9903" y="82002"/>
                  </a:lnTo>
                  <a:lnTo>
                    <a:pt x="3734" y="89763"/>
                  </a:lnTo>
                  <a:lnTo>
                    <a:pt x="792" y="91428"/>
                  </a:lnTo>
                  <a:lnTo>
                    <a:pt x="0" y="89028"/>
                  </a:lnTo>
                  <a:lnTo>
                    <a:pt x="642" y="83918"/>
                  </a:lnTo>
                  <a:lnTo>
                    <a:pt x="12723" y="65549"/>
                  </a:lnTo>
                  <a:lnTo>
                    <a:pt x="56978" y="24467"/>
                  </a:lnTo>
                  <a:lnTo>
                    <a:pt x="79816" y="16723"/>
                  </a:lnTo>
                  <a:lnTo>
                    <a:pt x="92457" y="14658"/>
                  </a:lnTo>
                  <a:lnTo>
                    <a:pt x="112741" y="18603"/>
                  </a:lnTo>
                  <a:lnTo>
                    <a:pt x="121426" y="22931"/>
                  </a:lnTo>
                  <a:lnTo>
                    <a:pt x="134195" y="37098"/>
                  </a:lnTo>
                  <a:lnTo>
                    <a:pt x="139238" y="45789"/>
                  </a:lnTo>
                  <a:lnTo>
                    <a:pt x="140260" y="55092"/>
                  </a:lnTo>
                  <a:lnTo>
                    <a:pt x="135157" y="74788"/>
                  </a:lnTo>
                  <a:lnTo>
                    <a:pt x="112817" y="114859"/>
                  </a:lnTo>
                  <a:lnTo>
                    <a:pt x="99563" y="131377"/>
                  </a:lnTo>
                  <a:lnTo>
                    <a:pt x="98603" y="135548"/>
                  </a:lnTo>
                  <a:lnTo>
                    <a:pt x="101471" y="137159"/>
                  </a:lnTo>
                  <a:lnTo>
                    <a:pt x="114018" y="138168"/>
                  </a:lnTo>
                  <a:lnTo>
                    <a:pt x="140812" y="146484"/>
                  </a:lnTo>
                  <a:lnTo>
                    <a:pt x="178188" y="169662"/>
                  </a:lnTo>
                  <a:lnTo>
                    <a:pt x="192568" y="184200"/>
                  </a:lnTo>
                  <a:lnTo>
                    <a:pt x="202858" y="202359"/>
                  </a:lnTo>
                  <a:lnTo>
                    <a:pt x="205092" y="225248"/>
                  </a:lnTo>
                  <a:lnTo>
                    <a:pt x="204050" y="237903"/>
                  </a:lnTo>
                  <a:lnTo>
                    <a:pt x="193534" y="261322"/>
                  </a:lnTo>
                  <a:lnTo>
                    <a:pt x="167883" y="291118"/>
                  </a:lnTo>
                  <a:lnTo>
                    <a:pt x="158187" y="299364"/>
                  </a:lnTo>
                  <a:lnTo>
                    <a:pt x="134935" y="308526"/>
                  </a:lnTo>
                  <a:lnTo>
                    <a:pt x="81880" y="314407"/>
                  </a:lnTo>
                  <a:lnTo>
                    <a:pt x="63587" y="312092"/>
                  </a:lnTo>
                  <a:lnTo>
                    <a:pt x="44039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339465" y="2437413"/>
              <a:ext cx="5591" cy="84229"/>
            </a:xfrm>
            <a:custGeom>
              <a:avLst/>
              <a:gdLst/>
              <a:ahLst/>
              <a:cxnLst/>
              <a:rect l="0" t="0" r="0" b="0"/>
              <a:pathLst>
                <a:path w="5591" h="84229">
                  <a:moveTo>
                    <a:pt x="5590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559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323998" y="2605869"/>
              <a:ext cx="94757" cy="52643"/>
            </a:xfrm>
            <a:custGeom>
              <a:avLst/>
              <a:gdLst/>
              <a:ahLst/>
              <a:cxnLst/>
              <a:rect l="0" t="0" r="0" b="0"/>
              <a:pathLst>
                <a:path w="94757" h="52643">
                  <a:moveTo>
                    <a:pt x="94756" y="0"/>
                  </a:moveTo>
                  <a:lnTo>
                    <a:pt x="59858" y="29308"/>
                  </a:lnTo>
                  <a:lnTo>
                    <a:pt x="22742" y="4682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345055" y="2728876"/>
              <a:ext cx="189514" cy="206396"/>
            </a:xfrm>
            <a:custGeom>
              <a:avLst/>
              <a:gdLst/>
              <a:ahLst/>
              <a:cxnLst/>
              <a:rect l="0" t="0" r="0" b="0"/>
              <a:pathLst>
                <a:path w="189514" h="206396">
                  <a:moveTo>
                    <a:pt x="0" y="55977"/>
                  </a:moveTo>
                  <a:lnTo>
                    <a:pt x="9575" y="31930"/>
                  </a:lnTo>
                  <a:lnTo>
                    <a:pt x="20243" y="17604"/>
                  </a:lnTo>
                  <a:lnTo>
                    <a:pt x="44992" y="1973"/>
                  </a:lnTo>
                  <a:lnTo>
                    <a:pt x="64450" y="0"/>
                  </a:lnTo>
                  <a:lnTo>
                    <a:pt x="74552" y="1111"/>
                  </a:lnTo>
                  <a:lnTo>
                    <a:pt x="82456" y="5362"/>
                  </a:lnTo>
                  <a:lnTo>
                    <a:pt x="94359" y="19443"/>
                  </a:lnTo>
                  <a:lnTo>
                    <a:pt x="115299" y="70360"/>
                  </a:lnTo>
                  <a:lnTo>
                    <a:pt x="120264" y="96295"/>
                  </a:lnTo>
                  <a:lnTo>
                    <a:pt x="118571" y="123419"/>
                  </a:lnTo>
                  <a:lnTo>
                    <a:pt x="105452" y="159408"/>
                  </a:lnTo>
                  <a:lnTo>
                    <a:pt x="86747" y="186709"/>
                  </a:lnTo>
                  <a:lnTo>
                    <a:pt x="60798" y="204027"/>
                  </a:lnTo>
                  <a:lnTo>
                    <a:pt x="41059" y="206395"/>
                  </a:lnTo>
                  <a:lnTo>
                    <a:pt x="30882" y="205389"/>
                  </a:lnTo>
                  <a:lnTo>
                    <a:pt x="22928" y="201208"/>
                  </a:lnTo>
                  <a:lnTo>
                    <a:pt x="10970" y="187205"/>
                  </a:lnTo>
                  <a:lnTo>
                    <a:pt x="8483" y="178557"/>
                  </a:lnTo>
                  <a:lnTo>
                    <a:pt x="8839" y="159590"/>
                  </a:lnTo>
                  <a:lnTo>
                    <a:pt x="19136" y="142581"/>
                  </a:lnTo>
                  <a:lnTo>
                    <a:pt x="35411" y="128393"/>
                  </a:lnTo>
                  <a:lnTo>
                    <a:pt x="54343" y="118188"/>
                  </a:lnTo>
                  <a:lnTo>
                    <a:pt x="110733" y="110509"/>
                  </a:lnTo>
                  <a:lnTo>
                    <a:pt x="151613" y="106840"/>
                  </a:lnTo>
                  <a:lnTo>
                    <a:pt x="189513" y="875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468134" y="2321599"/>
              <a:ext cx="91286" cy="116634"/>
            </a:xfrm>
            <a:custGeom>
              <a:avLst/>
              <a:gdLst/>
              <a:ahLst/>
              <a:cxnLst/>
              <a:rect l="0" t="0" r="0" b="0"/>
              <a:pathLst>
                <a:path w="91286" h="116634">
                  <a:moveTo>
                    <a:pt x="34848" y="10528"/>
                  </a:moveTo>
                  <a:lnTo>
                    <a:pt x="18080" y="16118"/>
                  </a:lnTo>
                  <a:lnTo>
                    <a:pt x="6729" y="28221"/>
                  </a:lnTo>
                  <a:lnTo>
                    <a:pt x="2064" y="36361"/>
                  </a:lnTo>
                  <a:lnTo>
                    <a:pt x="0" y="54765"/>
                  </a:lnTo>
                  <a:lnTo>
                    <a:pt x="8207" y="95176"/>
                  </a:lnTo>
                  <a:lnTo>
                    <a:pt x="13578" y="103225"/>
                  </a:lnTo>
                  <a:lnTo>
                    <a:pt x="28904" y="115288"/>
                  </a:lnTo>
                  <a:lnTo>
                    <a:pt x="37905" y="116633"/>
                  </a:lnTo>
                  <a:lnTo>
                    <a:pt x="57264" y="111888"/>
                  </a:lnTo>
                  <a:lnTo>
                    <a:pt x="71327" y="98861"/>
                  </a:lnTo>
                  <a:lnTo>
                    <a:pt x="89887" y="61902"/>
                  </a:lnTo>
                  <a:lnTo>
                    <a:pt x="91285" y="41550"/>
                  </a:lnTo>
                  <a:lnTo>
                    <a:pt x="90020" y="31209"/>
                  </a:lnTo>
                  <a:lnTo>
                    <a:pt x="85668" y="23146"/>
                  </a:lnTo>
                  <a:lnTo>
                    <a:pt x="71472" y="11067"/>
                  </a:lnTo>
                  <a:lnTo>
                    <a:pt x="4537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4452394" y="3774532"/>
            <a:ext cx="636416" cy="610631"/>
            <a:chOff x="4452394" y="3774532"/>
            <a:chExt cx="636416" cy="610631"/>
          </a:xfrm>
        </p:grpSpPr>
        <p:sp>
          <p:nvSpPr>
            <p:cNvPr id="75" name="Freeform 74"/>
            <p:cNvSpPr/>
            <p:nvPr/>
          </p:nvSpPr>
          <p:spPr>
            <a:xfrm>
              <a:off x="4452394" y="3942988"/>
              <a:ext cx="190339" cy="442175"/>
            </a:xfrm>
            <a:custGeom>
              <a:avLst/>
              <a:gdLst/>
              <a:ahLst/>
              <a:cxnLst/>
              <a:rect l="0" t="0" r="0" b="0"/>
              <a:pathLst>
                <a:path w="190339" h="442175">
                  <a:moveTo>
                    <a:pt x="145137" y="0"/>
                  </a:moveTo>
                  <a:lnTo>
                    <a:pt x="117626" y="53875"/>
                  </a:lnTo>
                  <a:lnTo>
                    <a:pt x="93999" y="111036"/>
                  </a:lnTo>
                  <a:lnTo>
                    <a:pt x="67532" y="165389"/>
                  </a:lnTo>
                  <a:lnTo>
                    <a:pt x="39774" y="224305"/>
                  </a:lnTo>
                  <a:lnTo>
                    <a:pt x="17350" y="286332"/>
                  </a:lnTo>
                  <a:lnTo>
                    <a:pt x="2826" y="343645"/>
                  </a:lnTo>
                  <a:lnTo>
                    <a:pt x="0" y="371880"/>
                  </a:lnTo>
                  <a:lnTo>
                    <a:pt x="4983" y="396907"/>
                  </a:lnTo>
                  <a:lnTo>
                    <a:pt x="20942" y="427608"/>
                  </a:lnTo>
                  <a:lnTo>
                    <a:pt x="27245" y="435980"/>
                  </a:lnTo>
                  <a:lnTo>
                    <a:pt x="36127" y="440392"/>
                  </a:lnTo>
                  <a:lnTo>
                    <a:pt x="58474" y="442174"/>
                  </a:lnTo>
                  <a:lnTo>
                    <a:pt x="91773" y="431012"/>
                  </a:lnTo>
                  <a:lnTo>
                    <a:pt x="140948" y="392698"/>
                  </a:lnTo>
                  <a:lnTo>
                    <a:pt x="168400" y="356510"/>
                  </a:lnTo>
                  <a:lnTo>
                    <a:pt x="190127" y="305134"/>
                  </a:lnTo>
                  <a:lnTo>
                    <a:pt x="190338" y="295840"/>
                  </a:lnTo>
                  <a:lnTo>
                    <a:pt x="184334" y="279273"/>
                  </a:lnTo>
                  <a:lnTo>
                    <a:pt x="170747" y="267230"/>
                  </a:lnTo>
                  <a:lnTo>
                    <a:pt x="162210" y="262382"/>
                  </a:lnTo>
                  <a:lnTo>
                    <a:pt x="153010" y="261489"/>
                  </a:lnTo>
                  <a:lnTo>
                    <a:pt x="133428" y="266736"/>
                  </a:lnTo>
                  <a:lnTo>
                    <a:pt x="108263" y="282843"/>
                  </a:lnTo>
                  <a:lnTo>
                    <a:pt x="50381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653508" y="3932459"/>
              <a:ext cx="129590" cy="400639"/>
            </a:xfrm>
            <a:custGeom>
              <a:avLst/>
              <a:gdLst/>
              <a:ahLst/>
              <a:cxnLst/>
              <a:rect l="0" t="0" r="0" b="0"/>
              <a:pathLst>
                <a:path w="129590" h="400639">
                  <a:moveTo>
                    <a:pt x="123008" y="0"/>
                  </a:moveTo>
                  <a:lnTo>
                    <a:pt x="107367" y="17981"/>
                  </a:lnTo>
                  <a:lnTo>
                    <a:pt x="82575" y="69742"/>
                  </a:lnTo>
                  <a:lnTo>
                    <a:pt x="52187" y="128941"/>
                  </a:lnTo>
                  <a:lnTo>
                    <a:pt x="30250" y="183008"/>
                  </a:lnTo>
                  <a:lnTo>
                    <a:pt x="11792" y="237578"/>
                  </a:lnTo>
                  <a:lnTo>
                    <a:pt x="0" y="289604"/>
                  </a:lnTo>
                  <a:lnTo>
                    <a:pt x="773" y="332253"/>
                  </a:lnTo>
                  <a:lnTo>
                    <a:pt x="11515" y="378106"/>
                  </a:lnTo>
                  <a:lnTo>
                    <a:pt x="17094" y="386601"/>
                  </a:lnTo>
                  <a:lnTo>
                    <a:pt x="32651" y="399161"/>
                  </a:lnTo>
                  <a:lnTo>
                    <a:pt x="40543" y="400638"/>
                  </a:lnTo>
                  <a:lnTo>
                    <a:pt x="48144" y="399283"/>
                  </a:lnTo>
                  <a:lnTo>
                    <a:pt x="62829" y="391539"/>
                  </a:lnTo>
                  <a:lnTo>
                    <a:pt x="84250" y="372855"/>
                  </a:lnTo>
                  <a:lnTo>
                    <a:pt x="119478" y="325571"/>
                  </a:lnTo>
                  <a:lnTo>
                    <a:pt x="127288" y="301846"/>
                  </a:lnTo>
                  <a:lnTo>
                    <a:pt x="129589" y="276873"/>
                  </a:lnTo>
                  <a:lnTo>
                    <a:pt x="126713" y="254076"/>
                  </a:lnTo>
                  <a:lnTo>
                    <a:pt x="121968" y="245423"/>
                  </a:lnTo>
                  <a:lnTo>
                    <a:pt x="107338" y="232689"/>
                  </a:lnTo>
                  <a:lnTo>
                    <a:pt x="98523" y="231165"/>
                  </a:lnTo>
                  <a:lnTo>
                    <a:pt x="79370" y="235712"/>
                  </a:lnTo>
                  <a:lnTo>
                    <a:pt x="46884" y="257694"/>
                  </a:lnTo>
                  <a:lnTo>
                    <a:pt x="17723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913386" y="3858760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9065" y="58617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850215" y="4037744"/>
              <a:ext cx="136872" cy="63172"/>
            </a:xfrm>
            <a:custGeom>
              <a:avLst/>
              <a:gdLst/>
              <a:ahLst/>
              <a:cxnLst/>
              <a:rect l="0" t="0" r="0" b="0"/>
              <a:pathLst>
                <a:path w="136872" h="63172">
                  <a:moveTo>
                    <a:pt x="136871" y="0"/>
                  </a:moveTo>
                  <a:lnTo>
                    <a:pt x="82996" y="17959"/>
                  </a:lnTo>
                  <a:lnTo>
                    <a:pt x="31424" y="4073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858252" y="4139502"/>
              <a:ext cx="160420" cy="205940"/>
            </a:xfrm>
            <a:custGeom>
              <a:avLst/>
              <a:gdLst/>
              <a:ahLst/>
              <a:cxnLst/>
              <a:rect l="0" t="0" r="0" b="0"/>
              <a:pathLst>
                <a:path w="160420" h="205940">
                  <a:moveTo>
                    <a:pt x="13020" y="45641"/>
                  </a:moveTo>
                  <a:lnTo>
                    <a:pt x="1842" y="34463"/>
                  </a:lnTo>
                  <a:lnTo>
                    <a:pt x="889" y="28830"/>
                  </a:lnTo>
                  <a:lnTo>
                    <a:pt x="2593" y="22735"/>
                  </a:lnTo>
                  <a:lnTo>
                    <a:pt x="6069" y="16333"/>
                  </a:lnTo>
                  <a:lnTo>
                    <a:pt x="19290" y="6099"/>
                  </a:lnTo>
                  <a:lnTo>
                    <a:pt x="27728" y="1732"/>
                  </a:lnTo>
                  <a:lnTo>
                    <a:pt x="46463" y="0"/>
                  </a:lnTo>
                  <a:lnTo>
                    <a:pt x="66488" y="4299"/>
                  </a:lnTo>
                  <a:lnTo>
                    <a:pt x="87087" y="14009"/>
                  </a:lnTo>
                  <a:lnTo>
                    <a:pt x="101701" y="29243"/>
                  </a:lnTo>
                  <a:lnTo>
                    <a:pt x="110926" y="48881"/>
                  </a:lnTo>
                  <a:lnTo>
                    <a:pt x="114949" y="86246"/>
                  </a:lnTo>
                  <a:lnTo>
                    <a:pt x="103363" y="149110"/>
                  </a:lnTo>
                  <a:lnTo>
                    <a:pt x="82292" y="181974"/>
                  </a:lnTo>
                  <a:lnTo>
                    <a:pt x="63695" y="197091"/>
                  </a:lnTo>
                  <a:lnTo>
                    <a:pt x="53822" y="202760"/>
                  </a:lnTo>
                  <a:lnTo>
                    <a:pt x="33494" y="205939"/>
                  </a:lnTo>
                  <a:lnTo>
                    <a:pt x="23160" y="205149"/>
                  </a:lnTo>
                  <a:lnTo>
                    <a:pt x="15101" y="201113"/>
                  </a:lnTo>
                  <a:lnTo>
                    <a:pt x="3027" y="187269"/>
                  </a:lnTo>
                  <a:lnTo>
                    <a:pt x="0" y="166299"/>
                  </a:lnTo>
                  <a:lnTo>
                    <a:pt x="830" y="154156"/>
                  </a:lnTo>
                  <a:lnTo>
                    <a:pt x="11112" y="134424"/>
                  </a:lnTo>
                  <a:lnTo>
                    <a:pt x="18767" y="125887"/>
                  </a:lnTo>
                  <a:lnTo>
                    <a:pt x="39751" y="116401"/>
                  </a:lnTo>
                  <a:lnTo>
                    <a:pt x="91350" y="110311"/>
                  </a:lnTo>
                  <a:lnTo>
                    <a:pt x="135857" y="100703"/>
                  </a:lnTo>
                  <a:lnTo>
                    <a:pt x="160419" y="877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010907" y="3774532"/>
              <a:ext cx="77903" cy="85546"/>
            </a:xfrm>
            <a:custGeom>
              <a:avLst/>
              <a:gdLst/>
              <a:ahLst/>
              <a:cxnLst/>
              <a:rect l="0" t="0" r="0" b="0"/>
              <a:pathLst>
                <a:path w="77903" h="85546">
                  <a:moveTo>
                    <a:pt x="39350" y="0"/>
                  </a:moveTo>
                  <a:lnTo>
                    <a:pt x="22582" y="5589"/>
                  </a:lnTo>
                  <a:lnTo>
                    <a:pt x="11230" y="17692"/>
                  </a:lnTo>
                  <a:lnTo>
                    <a:pt x="3455" y="35939"/>
                  </a:lnTo>
                  <a:lnTo>
                    <a:pt x="0" y="59646"/>
                  </a:lnTo>
                  <a:lnTo>
                    <a:pt x="2588" y="69010"/>
                  </a:lnTo>
                  <a:lnTo>
                    <a:pt x="7823" y="76422"/>
                  </a:lnTo>
                  <a:lnTo>
                    <a:pt x="14823" y="82534"/>
                  </a:lnTo>
                  <a:lnTo>
                    <a:pt x="24168" y="85438"/>
                  </a:lnTo>
                  <a:lnTo>
                    <a:pt x="47030" y="85545"/>
                  </a:lnTo>
                  <a:lnTo>
                    <a:pt x="56168" y="81597"/>
                  </a:lnTo>
                  <a:lnTo>
                    <a:pt x="69442" y="67850"/>
                  </a:lnTo>
                  <a:lnTo>
                    <a:pt x="76120" y="46923"/>
                  </a:lnTo>
                  <a:lnTo>
                    <a:pt x="77902" y="34792"/>
                  </a:lnTo>
                  <a:lnTo>
                    <a:pt x="76749" y="26704"/>
                  </a:lnTo>
                  <a:lnTo>
                    <a:pt x="73641" y="21312"/>
                  </a:lnTo>
                  <a:lnTo>
                    <a:pt x="60407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82" name="Picture 81" descr="clipboard.png"/>
          <p:cNvPicPr>
            <a:picLocks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375650" y="2997200"/>
            <a:ext cx="1104900" cy="28321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97" name="Group 96"/>
          <p:cNvGrpSpPr/>
          <p:nvPr/>
        </p:nvGrpSpPr>
        <p:grpSpPr>
          <a:xfrm>
            <a:off x="6696124" y="2097446"/>
            <a:ext cx="2832167" cy="597850"/>
            <a:chOff x="6696124" y="2097446"/>
            <a:chExt cx="2832167" cy="597850"/>
          </a:xfrm>
        </p:grpSpPr>
        <p:sp>
          <p:nvSpPr>
            <p:cNvPr id="83" name="Freeform 82"/>
            <p:cNvSpPr/>
            <p:nvPr/>
          </p:nvSpPr>
          <p:spPr>
            <a:xfrm>
              <a:off x="6824661" y="2158342"/>
              <a:ext cx="8335" cy="347441"/>
            </a:xfrm>
            <a:custGeom>
              <a:avLst/>
              <a:gdLst/>
              <a:ahLst/>
              <a:cxnLst/>
              <a:rect l="0" t="0" r="0" b="0"/>
              <a:pathLst>
                <a:path w="8335" h="347441">
                  <a:moveTo>
                    <a:pt x="8334" y="0"/>
                  </a:moveTo>
                  <a:lnTo>
                    <a:pt x="0" y="37478"/>
                  </a:lnTo>
                  <a:lnTo>
                    <a:pt x="1575" y="72325"/>
                  </a:lnTo>
                  <a:lnTo>
                    <a:pt x="6999" y="132309"/>
                  </a:lnTo>
                  <a:lnTo>
                    <a:pt x="7939" y="180102"/>
                  </a:lnTo>
                  <a:lnTo>
                    <a:pt x="8217" y="229488"/>
                  </a:lnTo>
                  <a:lnTo>
                    <a:pt x="8311" y="290172"/>
                  </a:lnTo>
                  <a:lnTo>
                    <a:pt x="8334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696124" y="2097446"/>
              <a:ext cx="263214" cy="387280"/>
            </a:xfrm>
            <a:custGeom>
              <a:avLst/>
              <a:gdLst/>
              <a:ahLst/>
              <a:cxnLst/>
              <a:rect l="0" t="0" r="0" b="0"/>
              <a:pathLst>
                <a:path w="263214" h="387280">
                  <a:moveTo>
                    <a:pt x="0" y="103009"/>
                  </a:moveTo>
                  <a:lnTo>
                    <a:pt x="9575" y="71727"/>
                  </a:lnTo>
                  <a:lnTo>
                    <a:pt x="27534" y="47987"/>
                  </a:lnTo>
                  <a:lnTo>
                    <a:pt x="55732" y="27305"/>
                  </a:lnTo>
                  <a:lnTo>
                    <a:pt x="114603" y="5404"/>
                  </a:lnTo>
                  <a:lnTo>
                    <a:pt x="152630" y="0"/>
                  </a:lnTo>
                  <a:lnTo>
                    <a:pt x="173510" y="4975"/>
                  </a:lnTo>
                  <a:lnTo>
                    <a:pt x="205979" y="27233"/>
                  </a:lnTo>
                  <a:lnTo>
                    <a:pt x="222207" y="52871"/>
                  </a:lnTo>
                  <a:lnTo>
                    <a:pt x="228836" y="93873"/>
                  </a:lnTo>
                  <a:lnTo>
                    <a:pt x="222670" y="143319"/>
                  </a:lnTo>
                  <a:lnTo>
                    <a:pt x="212335" y="175004"/>
                  </a:lnTo>
                  <a:lnTo>
                    <a:pt x="181802" y="214627"/>
                  </a:lnTo>
                  <a:lnTo>
                    <a:pt x="155643" y="230578"/>
                  </a:lnTo>
                  <a:lnTo>
                    <a:pt x="150555" y="237188"/>
                  </a:lnTo>
                  <a:lnTo>
                    <a:pt x="148334" y="245104"/>
                  </a:lnTo>
                  <a:lnTo>
                    <a:pt x="148022" y="253891"/>
                  </a:lnTo>
                  <a:lnTo>
                    <a:pt x="153916" y="269894"/>
                  </a:lnTo>
                  <a:lnTo>
                    <a:pt x="196914" y="326096"/>
                  </a:lnTo>
                  <a:lnTo>
                    <a:pt x="244518" y="377626"/>
                  </a:lnTo>
                  <a:lnTo>
                    <a:pt x="263213" y="3872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982589" y="2326798"/>
              <a:ext cx="110892" cy="168561"/>
            </a:xfrm>
            <a:custGeom>
              <a:avLst/>
              <a:gdLst/>
              <a:ahLst/>
              <a:cxnLst/>
              <a:rect l="0" t="0" r="0" b="0"/>
              <a:pathLst>
                <a:path w="110892" h="168561">
                  <a:moveTo>
                    <a:pt x="8333" y="10528"/>
                  </a:moveTo>
                  <a:lnTo>
                    <a:pt x="0" y="48006"/>
                  </a:lnTo>
                  <a:lnTo>
                    <a:pt x="3827" y="105019"/>
                  </a:lnTo>
                  <a:lnTo>
                    <a:pt x="18177" y="144200"/>
                  </a:lnTo>
                  <a:lnTo>
                    <a:pt x="33765" y="160795"/>
                  </a:lnTo>
                  <a:lnTo>
                    <a:pt x="42835" y="166858"/>
                  </a:lnTo>
                  <a:lnTo>
                    <a:pt x="51221" y="168560"/>
                  </a:lnTo>
                  <a:lnTo>
                    <a:pt x="59153" y="167355"/>
                  </a:lnTo>
                  <a:lnTo>
                    <a:pt x="66779" y="164213"/>
                  </a:lnTo>
                  <a:lnTo>
                    <a:pt x="88692" y="143022"/>
                  </a:lnTo>
                  <a:lnTo>
                    <a:pt x="104413" y="108927"/>
                  </a:lnTo>
                  <a:lnTo>
                    <a:pt x="110891" y="69189"/>
                  </a:lnTo>
                  <a:lnTo>
                    <a:pt x="107221" y="33368"/>
                  </a:lnTo>
                  <a:lnTo>
                    <a:pt x="9256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138321" y="2347866"/>
              <a:ext cx="126343" cy="157917"/>
            </a:xfrm>
            <a:custGeom>
              <a:avLst/>
              <a:gdLst/>
              <a:ahLst/>
              <a:cxnLst/>
              <a:rect l="0" t="0" r="0" b="0"/>
              <a:pathLst>
                <a:path w="126343" h="157917">
                  <a:moveTo>
                    <a:pt x="0" y="52631"/>
                  </a:moveTo>
                  <a:lnTo>
                    <a:pt x="5589" y="111248"/>
                  </a:lnTo>
                  <a:lnTo>
                    <a:pt x="15619" y="149997"/>
                  </a:lnTo>
                  <a:lnTo>
                    <a:pt x="13570" y="145038"/>
                  </a:lnTo>
                  <a:lnTo>
                    <a:pt x="10928" y="83791"/>
                  </a:lnTo>
                  <a:lnTo>
                    <a:pt x="16197" y="33570"/>
                  </a:lnTo>
                  <a:lnTo>
                    <a:pt x="30795" y="6169"/>
                  </a:lnTo>
                  <a:lnTo>
                    <a:pt x="38078" y="1769"/>
                  </a:lnTo>
                  <a:lnTo>
                    <a:pt x="55528" y="0"/>
                  </a:lnTo>
                  <a:lnTo>
                    <a:pt x="71862" y="6233"/>
                  </a:lnTo>
                  <a:lnTo>
                    <a:pt x="79494" y="11170"/>
                  </a:lnTo>
                  <a:lnTo>
                    <a:pt x="101413" y="40476"/>
                  </a:lnTo>
                  <a:lnTo>
                    <a:pt x="120204" y="99536"/>
                  </a:lnTo>
                  <a:lnTo>
                    <a:pt x="126342" y="1579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275192" y="2355892"/>
              <a:ext cx="161391" cy="339404"/>
            </a:xfrm>
            <a:custGeom>
              <a:avLst/>
              <a:gdLst/>
              <a:ahLst/>
              <a:cxnLst/>
              <a:rect l="0" t="0" r="0" b="0"/>
              <a:pathLst>
                <a:path w="161391" h="339404">
                  <a:moveTo>
                    <a:pt x="126342" y="76190"/>
                  </a:moveTo>
                  <a:lnTo>
                    <a:pt x="123222" y="33499"/>
                  </a:lnTo>
                  <a:lnTo>
                    <a:pt x="120752" y="23163"/>
                  </a:lnTo>
                  <a:lnTo>
                    <a:pt x="115596" y="15102"/>
                  </a:lnTo>
                  <a:lnTo>
                    <a:pt x="100509" y="3027"/>
                  </a:lnTo>
                  <a:lnTo>
                    <a:pt x="82104" y="0"/>
                  </a:lnTo>
                  <a:lnTo>
                    <a:pt x="72284" y="830"/>
                  </a:lnTo>
                  <a:lnTo>
                    <a:pt x="55132" y="7992"/>
                  </a:lnTo>
                  <a:lnTo>
                    <a:pt x="47283" y="13177"/>
                  </a:lnTo>
                  <a:lnTo>
                    <a:pt x="35443" y="28298"/>
                  </a:lnTo>
                  <a:lnTo>
                    <a:pt x="18309" y="66600"/>
                  </a:lnTo>
                  <a:lnTo>
                    <a:pt x="12833" y="103115"/>
                  </a:lnTo>
                  <a:lnTo>
                    <a:pt x="17792" y="126761"/>
                  </a:lnTo>
                  <a:lnTo>
                    <a:pt x="22389" y="137980"/>
                  </a:lnTo>
                  <a:lnTo>
                    <a:pt x="36857" y="153566"/>
                  </a:lnTo>
                  <a:lnTo>
                    <a:pt x="45628" y="159359"/>
                  </a:lnTo>
                  <a:lnTo>
                    <a:pt x="54985" y="160882"/>
                  </a:lnTo>
                  <a:lnTo>
                    <a:pt x="74740" y="156335"/>
                  </a:lnTo>
                  <a:lnTo>
                    <a:pt x="82582" y="150677"/>
                  </a:lnTo>
                  <a:lnTo>
                    <a:pt x="113242" y="106493"/>
                  </a:lnTo>
                  <a:lnTo>
                    <a:pt x="118779" y="105751"/>
                  </a:lnTo>
                  <a:lnTo>
                    <a:pt x="123640" y="111105"/>
                  </a:lnTo>
                  <a:lnTo>
                    <a:pt x="147161" y="174359"/>
                  </a:lnTo>
                  <a:lnTo>
                    <a:pt x="161390" y="227773"/>
                  </a:lnTo>
                  <a:lnTo>
                    <a:pt x="160772" y="269413"/>
                  </a:lnTo>
                  <a:lnTo>
                    <a:pt x="149833" y="291139"/>
                  </a:lnTo>
                  <a:lnTo>
                    <a:pt x="142003" y="300208"/>
                  </a:lnTo>
                  <a:lnTo>
                    <a:pt x="117704" y="313404"/>
                  </a:lnTo>
                  <a:lnTo>
                    <a:pt x="60034" y="331408"/>
                  </a:lnTo>
                  <a:lnTo>
                    <a:pt x="0" y="3394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454176" y="2310680"/>
              <a:ext cx="131705" cy="188244"/>
            </a:xfrm>
            <a:custGeom>
              <a:avLst/>
              <a:gdLst/>
              <a:ahLst/>
              <a:cxnLst/>
              <a:rect l="0" t="0" r="0" b="0"/>
              <a:pathLst>
                <a:path w="131705" h="188244">
                  <a:moveTo>
                    <a:pt x="94757" y="5589"/>
                  </a:moveTo>
                  <a:lnTo>
                    <a:pt x="77989" y="0"/>
                  </a:lnTo>
                  <a:lnTo>
                    <a:pt x="60398" y="375"/>
                  </a:lnTo>
                  <a:lnTo>
                    <a:pt x="42051" y="5611"/>
                  </a:lnTo>
                  <a:lnTo>
                    <a:pt x="26098" y="15738"/>
                  </a:lnTo>
                  <a:lnTo>
                    <a:pt x="14329" y="31157"/>
                  </a:lnTo>
                  <a:lnTo>
                    <a:pt x="9552" y="40182"/>
                  </a:lnTo>
                  <a:lnTo>
                    <a:pt x="7365" y="59568"/>
                  </a:lnTo>
                  <a:lnTo>
                    <a:pt x="8419" y="69651"/>
                  </a:lnTo>
                  <a:lnTo>
                    <a:pt x="12632" y="77543"/>
                  </a:lnTo>
                  <a:lnTo>
                    <a:pt x="26672" y="89431"/>
                  </a:lnTo>
                  <a:lnTo>
                    <a:pt x="54306" y="102701"/>
                  </a:lnTo>
                  <a:lnTo>
                    <a:pt x="110717" y="116037"/>
                  </a:lnTo>
                  <a:lnTo>
                    <a:pt x="119435" y="121335"/>
                  </a:lnTo>
                  <a:lnTo>
                    <a:pt x="125247" y="129546"/>
                  </a:lnTo>
                  <a:lnTo>
                    <a:pt x="131704" y="151148"/>
                  </a:lnTo>
                  <a:lnTo>
                    <a:pt x="129916" y="159950"/>
                  </a:lnTo>
                  <a:lnTo>
                    <a:pt x="125215" y="166988"/>
                  </a:lnTo>
                  <a:lnTo>
                    <a:pt x="110633" y="177928"/>
                  </a:lnTo>
                  <a:lnTo>
                    <a:pt x="92454" y="186689"/>
                  </a:lnTo>
                  <a:lnTo>
                    <a:pt x="72676" y="188243"/>
                  </a:lnTo>
                  <a:lnTo>
                    <a:pt x="16678" y="176562"/>
                  </a:lnTo>
                  <a:lnTo>
                    <a:pt x="0" y="1740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856566" y="2347854"/>
              <a:ext cx="110520" cy="179028"/>
            </a:xfrm>
            <a:custGeom>
              <a:avLst/>
              <a:gdLst/>
              <a:ahLst/>
              <a:cxnLst/>
              <a:rect l="0" t="0" r="0" b="0"/>
              <a:pathLst>
                <a:path w="110520" h="179028">
                  <a:moveTo>
                    <a:pt x="81921" y="0"/>
                  </a:moveTo>
                  <a:lnTo>
                    <a:pt x="50638" y="9576"/>
                  </a:lnTo>
                  <a:lnTo>
                    <a:pt x="34482" y="20244"/>
                  </a:lnTo>
                  <a:lnTo>
                    <a:pt x="22622" y="35904"/>
                  </a:lnTo>
                  <a:lnTo>
                    <a:pt x="5477" y="74553"/>
                  </a:lnTo>
                  <a:lnTo>
                    <a:pt x="0" y="111128"/>
                  </a:lnTo>
                  <a:lnTo>
                    <a:pt x="3965" y="146011"/>
                  </a:lnTo>
                  <a:lnTo>
                    <a:pt x="12569" y="164720"/>
                  </a:lnTo>
                  <a:lnTo>
                    <a:pt x="18139" y="172984"/>
                  </a:lnTo>
                  <a:lnTo>
                    <a:pt x="25362" y="177324"/>
                  </a:lnTo>
                  <a:lnTo>
                    <a:pt x="42746" y="179027"/>
                  </a:lnTo>
                  <a:lnTo>
                    <a:pt x="59050" y="172765"/>
                  </a:lnTo>
                  <a:lnTo>
                    <a:pt x="74096" y="161013"/>
                  </a:lnTo>
                  <a:lnTo>
                    <a:pt x="94550" y="133495"/>
                  </a:lnTo>
                  <a:lnTo>
                    <a:pt x="107370" y="96226"/>
                  </a:lnTo>
                  <a:lnTo>
                    <a:pt x="110519" y="56718"/>
                  </a:lnTo>
                  <a:lnTo>
                    <a:pt x="107109" y="33397"/>
                  </a:lnTo>
                  <a:lnTo>
                    <a:pt x="102223" y="24605"/>
                  </a:lnTo>
                  <a:lnTo>
                    <a:pt x="7139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024972" y="2189329"/>
              <a:ext cx="81972" cy="337511"/>
            </a:xfrm>
            <a:custGeom>
              <a:avLst/>
              <a:gdLst/>
              <a:ahLst/>
              <a:cxnLst/>
              <a:rect l="0" t="0" r="0" b="0"/>
              <a:pathLst>
                <a:path w="81972" h="337511">
                  <a:moveTo>
                    <a:pt x="29328" y="337510"/>
                  </a:moveTo>
                  <a:lnTo>
                    <a:pt x="29328" y="278893"/>
                  </a:lnTo>
                  <a:lnTo>
                    <a:pt x="20923" y="223549"/>
                  </a:lnTo>
                  <a:lnTo>
                    <a:pt x="11117" y="160625"/>
                  </a:lnTo>
                  <a:lnTo>
                    <a:pt x="3244" y="108378"/>
                  </a:lnTo>
                  <a:lnTo>
                    <a:pt x="0" y="55856"/>
                  </a:lnTo>
                  <a:lnTo>
                    <a:pt x="3816" y="28277"/>
                  </a:lnTo>
                  <a:lnTo>
                    <a:pt x="8810" y="17881"/>
                  </a:lnTo>
                  <a:lnTo>
                    <a:pt x="23718" y="3210"/>
                  </a:lnTo>
                  <a:lnTo>
                    <a:pt x="32608" y="0"/>
                  </a:lnTo>
                  <a:lnTo>
                    <a:pt x="81971" y="5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959544" y="2379440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09920" y="8333"/>
                  </a:lnTo>
                  <a:lnTo>
                    <a:pt x="52083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331117" y="2377705"/>
              <a:ext cx="186438" cy="179146"/>
            </a:xfrm>
            <a:custGeom>
              <a:avLst/>
              <a:gdLst/>
              <a:ahLst/>
              <a:cxnLst/>
              <a:rect l="0" t="0" r="0" b="0"/>
              <a:pathLst>
                <a:path w="186438" h="179146">
                  <a:moveTo>
                    <a:pt x="133794" y="96492"/>
                  </a:moveTo>
                  <a:lnTo>
                    <a:pt x="114667" y="34234"/>
                  </a:lnTo>
                  <a:lnTo>
                    <a:pt x="103457" y="17738"/>
                  </a:lnTo>
                  <a:lnTo>
                    <a:pt x="87555" y="5728"/>
                  </a:lnTo>
                  <a:lnTo>
                    <a:pt x="78403" y="888"/>
                  </a:lnTo>
                  <a:lnTo>
                    <a:pt x="68791" y="0"/>
                  </a:lnTo>
                  <a:lnTo>
                    <a:pt x="48752" y="5254"/>
                  </a:lnTo>
                  <a:lnTo>
                    <a:pt x="23328" y="21365"/>
                  </a:lnTo>
                  <a:lnTo>
                    <a:pt x="11390" y="40485"/>
                  </a:lnTo>
                  <a:lnTo>
                    <a:pt x="3354" y="65751"/>
                  </a:lnTo>
                  <a:lnTo>
                    <a:pt x="0" y="110520"/>
                  </a:lnTo>
                  <a:lnTo>
                    <a:pt x="7063" y="147051"/>
                  </a:lnTo>
                  <a:lnTo>
                    <a:pt x="17418" y="169265"/>
                  </a:lnTo>
                  <a:lnTo>
                    <a:pt x="25795" y="175423"/>
                  </a:lnTo>
                  <a:lnTo>
                    <a:pt x="47580" y="179145"/>
                  </a:lnTo>
                  <a:lnTo>
                    <a:pt x="57601" y="176161"/>
                  </a:lnTo>
                  <a:lnTo>
                    <a:pt x="74975" y="163486"/>
                  </a:lnTo>
                  <a:lnTo>
                    <a:pt x="110458" y="106431"/>
                  </a:lnTo>
                  <a:lnTo>
                    <a:pt x="115897" y="103118"/>
                  </a:lnTo>
                  <a:lnTo>
                    <a:pt x="120693" y="104419"/>
                  </a:lnTo>
                  <a:lnTo>
                    <a:pt x="168030" y="150613"/>
                  </a:lnTo>
                  <a:lnTo>
                    <a:pt x="186437" y="1596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728124" y="2179399"/>
              <a:ext cx="10530" cy="410612"/>
            </a:xfrm>
            <a:custGeom>
              <a:avLst/>
              <a:gdLst/>
              <a:ahLst/>
              <a:cxnLst/>
              <a:rect l="0" t="0" r="0" b="0"/>
              <a:pathLst>
                <a:path w="10530" h="410612">
                  <a:moveTo>
                    <a:pt x="0" y="0"/>
                  </a:moveTo>
                  <a:lnTo>
                    <a:pt x="0" y="60383"/>
                  </a:lnTo>
                  <a:lnTo>
                    <a:pt x="0" y="111868"/>
                  </a:lnTo>
                  <a:lnTo>
                    <a:pt x="3120" y="162997"/>
                  </a:lnTo>
                  <a:lnTo>
                    <a:pt x="8334" y="216361"/>
                  </a:lnTo>
                  <a:lnTo>
                    <a:pt x="9879" y="264928"/>
                  </a:lnTo>
                  <a:lnTo>
                    <a:pt x="10336" y="316363"/>
                  </a:lnTo>
                  <a:lnTo>
                    <a:pt x="10472" y="365528"/>
                  </a:lnTo>
                  <a:lnTo>
                    <a:pt x="10529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815282" y="2402068"/>
              <a:ext cx="176056" cy="187945"/>
            </a:xfrm>
            <a:custGeom>
              <a:avLst/>
              <a:gdLst/>
              <a:ahLst/>
              <a:cxnLst/>
              <a:rect l="0" t="0" r="0" b="0"/>
              <a:pathLst>
                <a:path w="176056" h="187945">
                  <a:moveTo>
                    <a:pt x="91827" y="93185"/>
                  </a:moveTo>
                  <a:lnTo>
                    <a:pt x="97416" y="76418"/>
                  </a:lnTo>
                  <a:lnTo>
                    <a:pt x="95302" y="43634"/>
                  </a:lnTo>
                  <a:lnTo>
                    <a:pt x="81678" y="9873"/>
                  </a:lnTo>
                  <a:lnTo>
                    <a:pt x="73363" y="3719"/>
                  </a:lnTo>
                  <a:lnTo>
                    <a:pt x="51645" y="0"/>
                  </a:lnTo>
                  <a:lnTo>
                    <a:pt x="41642" y="2986"/>
                  </a:lnTo>
                  <a:lnTo>
                    <a:pt x="24289" y="15662"/>
                  </a:lnTo>
                  <a:lnTo>
                    <a:pt x="6955" y="42529"/>
                  </a:lnTo>
                  <a:lnTo>
                    <a:pt x="0" y="78306"/>
                  </a:lnTo>
                  <a:lnTo>
                    <a:pt x="6053" y="131147"/>
                  </a:lnTo>
                  <a:lnTo>
                    <a:pt x="16370" y="164485"/>
                  </a:lnTo>
                  <a:lnTo>
                    <a:pt x="27485" y="181806"/>
                  </a:lnTo>
                  <a:lnTo>
                    <a:pt x="34894" y="186191"/>
                  </a:lnTo>
                  <a:lnTo>
                    <a:pt x="52486" y="187944"/>
                  </a:lnTo>
                  <a:lnTo>
                    <a:pt x="59749" y="184434"/>
                  </a:lnTo>
                  <a:lnTo>
                    <a:pt x="70942" y="171175"/>
                  </a:lnTo>
                  <a:lnTo>
                    <a:pt x="95043" y="113695"/>
                  </a:lnTo>
                  <a:lnTo>
                    <a:pt x="100189" y="76906"/>
                  </a:lnTo>
                  <a:lnTo>
                    <a:pt x="102081" y="72973"/>
                  </a:lnTo>
                  <a:lnTo>
                    <a:pt x="104512" y="75031"/>
                  </a:lnTo>
                  <a:lnTo>
                    <a:pt x="132636" y="136086"/>
                  </a:lnTo>
                  <a:lnTo>
                    <a:pt x="148570" y="150467"/>
                  </a:lnTo>
                  <a:lnTo>
                    <a:pt x="176055" y="1668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992641" y="2202249"/>
              <a:ext cx="125039" cy="415235"/>
            </a:xfrm>
            <a:custGeom>
              <a:avLst/>
              <a:gdLst/>
              <a:ahLst/>
              <a:cxnLst/>
              <a:rect l="0" t="0" r="0" b="0"/>
              <a:pathLst>
                <a:path w="125039" h="415235">
                  <a:moveTo>
                    <a:pt x="125038" y="303533"/>
                  </a:moveTo>
                  <a:lnTo>
                    <a:pt x="105910" y="249658"/>
                  </a:lnTo>
                  <a:lnTo>
                    <a:pt x="94699" y="229286"/>
                  </a:lnTo>
                  <a:lnTo>
                    <a:pt x="86095" y="222449"/>
                  </a:lnTo>
                  <a:lnTo>
                    <a:pt x="64056" y="214853"/>
                  </a:lnTo>
                  <a:lnTo>
                    <a:pt x="53968" y="215167"/>
                  </a:lnTo>
                  <a:lnTo>
                    <a:pt x="36519" y="221755"/>
                  </a:lnTo>
                  <a:lnTo>
                    <a:pt x="13542" y="238618"/>
                  </a:lnTo>
                  <a:lnTo>
                    <a:pt x="5294" y="257914"/>
                  </a:lnTo>
                  <a:lnTo>
                    <a:pt x="0" y="308430"/>
                  </a:lnTo>
                  <a:lnTo>
                    <a:pt x="1293" y="362299"/>
                  </a:lnTo>
                  <a:lnTo>
                    <a:pt x="15583" y="395814"/>
                  </a:lnTo>
                  <a:lnTo>
                    <a:pt x="28038" y="413177"/>
                  </a:lnTo>
                  <a:lnTo>
                    <a:pt x="34635" y="415234"/>
                  </a:lnTo>
                  <a:lnTo>
                    <a:pt x="41372" y="413095"/>
                  </a:lnTo>
                  <a:lnTo>
                    <a:pt x="55098" y="401360"/>
                  </a:lnTo>
                  <a:lnTo>
                    <a:pt x="68997" y="384446"/>
                  </a:lnTo>
                  <a:lnTo>
                    <a:pt x="88578" y="328181"/>
                  </a:lnTo>
                  <a:lnTo>
                    <a:pt x="100067" y="275611"/>
                  </a:lnTo>
                  <a:lnTo>
                    <a:pt x="107311" y="232242"/>
                  </a:lnTo>
                  <a:lnTo>
                    <a:pt x="111310" y="188790"/>
                  </a:lnTo>
                  <a:lnTo>
                    <a:pt x="113561" y="127985"/>
                  </a:lnTo>
                  <a:lnTo>
                    <a:pt x="114228" y="72924"/>
                  </a:lnTo>
                  <a:lnTo>
                    <a:pt x="114426" y="22685"/>
                  </a:lnTo>
                  <a:lnTo>
                    <a:pt x="113302" y="897"/>
                  </a:lnTo>
                  <a:lnTo>
                    <a:pt x="111365" y="0"/>
                  </a:lnTo>
                  <a:lnTo>
                    <a:pt x="108904" y="2912"/>
                  </a:lnTo>
                  <a:lnTo>
                    <a:pt x="104630" y="65232"/>
                  </a:lnTo>
                  <a:lnTo>
                    <a:pt x="104173" y="118282"/>
                  </a:lnTo>
                  <a:lnTo>
                    <a:pt x="104038" y="178454"/>
                  </a:lnTo>
                  <a:lnTo>
                    <a:pt x="107117" y="234497"/>
                  </a:lnTo>
                  <a:lnTo>
                    <a:pt x="113048" y="295356"/>
                  </a:lnTo>
                  <a:lnTo>
                    <a:pt x="125038" y="3456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9199809" y="2168196"/>
              <a:ext cx="328482" cy="506043"/>
            </a:xfrm>
            <a:custGeom>
              <a:avLst/>
              <a:gdLst/>
              <a:ahLst/>
              <a:cxnLst/>
              <a:rect l="0" t="0" r="0" b="0"/>
              <a:pathLst>
                <a:path w="328482" h="506043">
                  <a:moveTo>
                    <a:pt x="96854" y="348114"/>
                  </a:moveTo>
                  <a:lnTo>
                    <a:pt x="91264" y="325758"/>
                  </a:lnTo>
                  <a:lnTo>
                    <a:pt x="86109" y="318002"/>
                  </a:lnTo>
                  <a:lnTo>
                    <a:pt x="71022" y="306265"/>
                  </a:lnTo>
                  <a:lnTo>
                    <a:pt x="62085" y="305007"/>
                  </a:lnTo>
                  <a:lnTo>
                    <a:pt x="42797" y="309848"/>
                  </a:lnTo>
                  <a:lnTo>
                    <a:pt x="25646" y="322918"/>
                  </a:lnTo>
                  <a:lnTo>
                    <a:pt x="11393" y="341596"/>
                  </a:lnTo>
                  <a:lnTo>
                    <a:pt x="1160" y="365494"/>
                  </a:lnTo>
                  <a:lnTo>
                    <a:pt x="0" y="410846"/>
                  </a:lnTo>
                  <a:lnTo>
                    <a:pt x="7404" y="434877"/>
                  </a:lnTo>
                  <a:lnTo>
                    <a:pt x="12655" y="444560"/>
                  </a:lnTo>
                  <a:lnTo>
                    <a:pt x="19664" y="448677"/>
                  </a:lnTo>
                  <a:lnTo>
                    <a:pt x="27847" y="449081"/>
                  </a:lnTo>
                  <a:lnTo>
                    <a:pt x="36811" y="447011"/>
                  </a:lnTo>
                  <a:lnTo>
                    <a:pt x="53011" y="435352"/>
                  </a:lnTo>
                  <a:lnTo>
                    <a:pt x="66840" y="417302"/>
                  </a:lnTo>
                  <a:lnTo>
                    <a:pt x="85249" y="364468"/>
                  </a:lnTo>
                  <a:lnTo>
                    <a:pt x="100151" y="309231"/>
                  </a:lnTo>
                  <a:lnTo>
                    <a:pt x="105240" y="258604"/>
                  </a:lnTo>
                  <a:lnTo>
                    <a:pt x="106748" y="210329"/>
                  </a:lnTo>
                  <a:lnTo>
                    <a:pt x="107195" y="155211"/>
                  </a:lnTo>
                  <a:lnTo>
                    <a:pt x="107327" y="100015"/>
                  </a:lnTo>
                  <a:lnTo>
                    <a:pt x="107366" y="46616"/>
                  </a:lnTo>
                  <a:lnTo>
                    <a:pt x="101789" y="4928"/>
                  </a:lnTo>
                  <a:lnTo>
                    <a:pt x="98974" y="0"/>
                  </a:lnTo>
                  <a:lnTo>
                    <a:pt x="95928" y="225"/>
                  </a:lnTo>
                  <a:lnTo>
                    <a:pt x="92727" y="3884"/>
                  </a:lnTo>
                  <a:lnTo>
                    <a:pt x="82633" y="36980"/>
                  </a:lnTo>
                  <a:lnTo>
                    <a:pt x="77823" y="89420"/>
                  </a:lnTo>
                  <a:lnTo>
                    <a:pt x="76397" y="138233"/>
                  </a:lnTo>
                  <a:lnTo>
                    <a:pt x="75975" y="193511"/>
                  </a:lnTo>
                  <a:lnTo>
                    <a:pt x="75850" y="243164"/>
                  </a:lnTo>
                  <a:lnTo>
                    <a:pt x="75813" y="293102"/>
                  </a:lnTo>
                  <a:lnTo>
                    <a:pt x="75802" y="339353"/>
                  </a:lnTo>
                  <a:lnTo>
                    <a:pt x="79310" y="348123"/>
                  </a:lnTo>
                  <a:lnTo>
                    <a:pt x="85158" y="352799"/>
                  </a:lnTo>
                  <a:lnTo>
                    <a:pt x="92566" y="354747"/>
                  </a:lnTo>
                  <a:lnTo>
                    <a:pt x="99845" y="352536"/>
                  </a:lnTo>
                  <a:lnTo>
                    <a:pt x="140980" y="325517"/>
                  </a:lnTo>
                  <a:lnTo>
                    <a:pt x="189886" y="311069"/>
                  </a:lnTo>
                  <a:lnTo>
                    <a:pt x="229574" y="305162"/>
                  </a:lnTo>
                  <a:lnTo>
                    <a:pt x="252937" y="295490"/>
                  </a:lnTo>
                  <a:lnTo>
                    <a:pt x="268780" y="280272"/>
                  </a:lnTo>
                  <a:lnTo>
                    <a:pt x="274642" y="271301"/>
                  </a:lnTo>
                  <a:lnTo>
                    <a:pt x="278037" y="251974"/>
                  </a:lnTo>
                  <a:lnTo>
                    <a:pt x="277304" y="241907"/>
                  </a:lnTo>
                  <a:lnTo>
                    <a:pt x="272136" y="235195"/>
                  </a:lnTo>
                  <a:lnTo>
                    <a:pt x="253916" y="227738"/>
                  </a:lnTo>
                  <a:lnTo>
                    <a:pt x="217351" y="229129"/>
                  </a:lnTo>
                  <a:lnTo>
                    <a:pt x="196811" y="240250"/>
                  </a:lnTo>
                  <a:lnTo>
                    <a:pt x="181054" y="256891"/>
                  </a:lnTo>
                  <a:lnTo>
                    <a:pt x="170151" y="275985"/>
                  </a:lnTo>
                  <a:lnTo>
                    <a:pt x="162026" y="326414"/>
                  </a:lnTo>
                  <a:lnTo>
                    <a:pt x="162958" y="371061"/>
                  </a:lnTo>
                  <a:lnTo>
                    <a:pt x="183822" y="422294"/>
                  </a:lnTo>
                  <a:lnTo>
                    <a:pt x="197508" y="439964"/>
                  </a:lnTo>
                  <a:lnTo>
                    <a:pt x="240479" y="470373"/>
                  </a:lnTo>
                  <a:lnTo>
                    <a:pt x="301612" y="494513"/>
                  </a:lnTo>
                  <a:lnTo>
                    <a:pt x="328481" y="506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8" name="Freeform 97"/>
          <p:cNvSpPr/>
          <p:nvPr/>
        </p:nvSpPr>
        <p:spPr>
          <a:xfrm>
            <a:off x="8106943" y="760222"/>
            <a:ext cx="410612" cy="18887"/>
          </a:xfrm>
          <a:custGeom>
            <a:avLst/>
            <a:gdLst/>
            <a:ahLst/>
            <a:cxnLst/>
            <a:rect l="0" t="0" r="0" b="0"/>
            <a:pathLst>
              <a:path w="410612" h="18887">
                <a:moveTo>
                  <a:pt x="410611" y="18886"/>
                </a:moveTo>
                <a:lnTo>
                  <a:pt x="361681" y="18886"/>
                </a:lnTo>
                <a:lnTo>
                  <a:pt x="313836" y="15767"/>
                </a:lnTo>
                <a:lnTo>
                  <a:pt x="250855" y="9821"/>
                </a:lnTo>
                <a:lnTo>
                  <a:pt x="201969" y="8792"/>
                </a:lnTo>
                <a:lnTo>
                  <a:pt x="140284" y="1208"/>
                </a:lnTo>
                <a:lnTo>
                  <a:pt x="91348" y="0"/>
                </a:lnTo>
                <a:lnTo>
                  <a:pt x="35418" y="6360"/>
                </a:lnTo>
                <a:lnTo>
                  <a:pt x="0" y="835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1" name="Group 100"/>
          <p:cNvGrpSpPr/>
          <p:nvPr/>
        </p:nvGrpSpPr>
        <p:grpSpPr>
          <a:xfrm>
            <a:off x="8664954" y="2326798"/>
            <a:ext cx="1010736" cy="357969"/>
            <a:chOff x="8664954" y="2326798"/>
            <a:chExt cx="1010736" cy="357969"/>
          </a:xfrm>
        </p:grpSpPr>
        <p:sp>
          <p:nvSpPr>
            <p:cNvPr id="99" name="Freeform 98"/>
            <p:cNvSpPr/>
            <p:nvPr/>
          </p:nvSpPr>
          <p:spPr>
            <a:xfrm>
              <a:off x="8664954" y="2663709"/>
              <a:ext cx="421140" cy="21058"/>
            </a:xfrm>
            <a:custGeom>
              <a:avLst/>
              <a:gdLst/>
              <a:ahLst/>
              <a:cxnLst/>
              <a:rect l="0" t="0" r="0" b="0"/>
              <a:pathLst>
                <a:path w="421140" h="21058">
                  <a:moveTo>
                    <a:pt x="421139" y="21057"/>
                  </a:moveTo>
                  <a:lnTo>
                    <a:pt x="378447" y="17938"/>
                  </a:lnTo>
                  <a:lnTo>
                    <a:pt x="316731" y="11505"/>
                  </a:lnTo>
                  <a:lnTo>
                    <a:pt x="254590" y="10722"/>
                  </a:lnTo>
                  <a:lnTo>
                    <a:pt x="191318" y="10567"/>
                  </a:lnTo>
                  <a:lnTo>
                    <a:pt x="139874" y="4951"/>
                  </a:lnTo>
                  <a:lnTo>
                    <a:pt x="77325" y="978"/>
                  </a:lnTo>
                  <a:lnTo>
                    <a:pt x="22335" y="1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9549347" y="2326798"/>
              <a:ext cx="126343" cy="253868"/>
            </a:xfrm>
            <a:custGeom>
              <a:avLst/>
              <a:gdLst/>
              <a:ahLst/>
              <a:cxnLst/>
              <a:rect l="0" t="0" r="0" b="0"/>
              <a:pathLst>
                <a:path w="126343" h="253868">
                  <a:moveTo>
                    <a:pt x="0" y="126341"/>
                  </a:moveTo>
                  <a:lnTo>
                    <a:pt x="17958" y="188622"/>
                  </a:lnTo>
                  <a:lnTo>
                    <a:pt x="35150" y="250949"/>
                  </a:lnTo>
                  <a:lnTo>
                    <a:pt x="35132" y="253867"/>
                  </a:lnTo>
                  <a:lnTo>
                    <a:pt x="28872" y="244631"/>
                  </a:lnTo>
                  <a:lnTo>
                    <a:pt x="15365" y="192168"/>
                  </a:lnTo>
                  <a:lnTo>
                    <a:pt x="11962" y="143766"/>
                  </a:lnTo>
                  <a:lnTo>
                    <a:pt x="13293" y="100439"/>
                  </a:lnTo>
                  <a:lnTo>
                    <a:pt x="27466" y="66024"/>
                  </a:lnTo>
                  <a:lnTo>
                    <a:pt x="47652" y="40489"/>
                  </a:lnTo>
                  <a:lnTo>
                    <a:pt x="75340" y="19276"/>
                  </a:lnTo>
                  <a:lnTo>
                    <a:pt x="109899" y="415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7285720" y="2768994"/>
            <a:ext cx="2302414" cy="764109"/>
            <a:chOff x="7285720" y="2768994"/>
            <a:chExt cx="2302414" cy="764109"/>
          </a:xfrm>
        </p:grpSpPr>
        <p:sp>
          <p:nvSpPr>
            <p:cNvPr id="102" name="Freeform 101"/>
            <p:cNvSpPr/>
            <p:nvPr/>
          </p:nvSpPr>
          <p:spPr>
            <a:xfrm>
              <a:off x="8122263" y="3118069"/>
              <a:ext cx="1465871" cy="415034"/>
            </a:xfrm>
            <a:custGeom>
              <a:avLst/>
              <a:gdLst/>
              <a:ahLst/>
              <a:cxnLst/>
              <a:rect l="0" t="0" r="0" b="0"/>
              <a:pathLst>
                <a:path w="1465871" h="415034">
                  <a:moveTo>
                    <a:pt x="848017" y="61537"/>
                  </a:moveTo>
                  <a:lnTo>
                    <a:pt x="794989" y="46883"/>
                  </a:lnTo>
                  <a:lnTo>
                    <a:pt x="744779" y="34509"/>
                  </a:lnTo>
                  <a:lnTo>
                    <a:pt x="681448" y="24962"/>
                  </a:lnTo>
                  <a:lnTo>
                    <a:pt x="621008" y="13281"/>
                  </a:lnTo>
                  <a:lnTo>
                    <a:pt x="558983" y="6641"/>
                  </a:lnTo>
                  <a:lnTo>
                    <a:pt x="506654" y="0"/>
                  </a:lnTo>
                  <a:lnTo>
                    <a:pt x="454024" y="4439"/>
                  </a:lnTo>
                  <a:lnTo>
                    <a:pt x="411256" y="10034"/>
                  </a:lnTo>
                  <a:lnTo>
                    <a:pt x="366121" y="16420"/>
                  </a:lnTo>
                  <a:lnTo>
                    <a:pt x="322665" y="23158"/>
                  </a:lnTo>
                  <a:lnTo>
                    <a:pt x="264328" y="33528"/>
                  </a:lnTo>
                  <a:lnTo>
                    <a:pt x="207855" y="47512"/>
                  </a:lnTo>
                  <a:lnTo>
                    <a:pt x="152853" y="61539"/>
                  </a:lnTo>
                  <a:lnTo>
                    <a:pt x="114058" y="75186"/>
                  </a:lnTo>
                  <a:lnTo>
                    <a:pt x="80336" y="97166"/>
                  </a:lnTo>
                  <a:lnTo>
                    <a:pt x="19464" y="148315"/>
                  </a:lnTo>
                  <a:lnTo>
                    <a:pt x="11379" y="157994"/>
                  </a:lnTo>
                  <a:lnTo>
                    <a:pt x="2396" y="181225"/>
                  </a:lnTo>
                  <a:lnTo>
                    <a:pt x="0" y="193972"/>
                  </a:lnTo>
                  <a:lnTo>
                    <a:pt x="3577" y="217493"/>
                  </a:lnTo>
                  <a:lnTo>
                    <a:pt x="18745" y="247346"/>
                  </a:lnTo>
                  <a:lnTo>
                    <a:pt x="41177" y="271009"/>
                  </a:lnTo>
                  <a:lnTo>
                    <a:pt x="100831" y="311005"/>
                  </a:lnTo>
                  <a:lnTo>
                    <a:pt x="154350" y="331345"/>
                  </a:lnTo>
                  <a:lnTo>
                    <a:pt x="206712" y="345723"/>
                  </a:lnTo>
                  <a:lnTo>
                    <a:pt x="267704" y="359828"/>
                  </a:lnTo>
                  <a:lnTo>
                    <a:pt x="318753" y="370368"/>
                  </a:lnTo>
                  <a:lnTo>
                    <a:pt x="378829" y="377174"/>
                  </a:lnTo>
                  <a:lnTo>
                    <a:pt x="442213" y="386274"/>
                  </a:lnTo>
                  <a:lnTo>
                    <a:pt x="489002" y="393022"/>
                  </a:lnTo>
                  <a:lnTo>
                    <a:pt x="539911" y="402430"/>
                  </a:lnTo>
                  <a:lnTo>
                    <a:pt x="592039" y="407037"/>
                  </a:lnTo>
                  <a:lnTo>
                    <a:pt x="644529" y="408402"/>
                  </a:lnTo>
                  <a:lnTo>
                    <a:pt x="697127" y="408807"/>
                  </a:lnTo>
                  <a:lnTo>
                    <a:pt x="749756" y="408927"/>
                  </a:lnTo>
                  <a:lnTo>
                    <a:pt x="812706" y="415033"/>
                  </a:lnTo>
                  <a:lnTo>
                    <a:pt x="863030" y="411291"/>
                  </a:lnTo>
                  <a:lnTo>
                    <a:pt x="914986" y="409663"/>
                  </a:lnTo>
                  <a:lnTo>
                    <a:pt x="967425" y="409180"/>
                  </a:lnTo>
                  <a:lnTo>
                    <a:pt x="1020007" y="407868"/>
                  </a:lnTo>
                  <a:lnTo>
                    <a:pt x="1072632" y="401759"/>
                  </a:lnTo>
                  <a:lnTo>
                    <a:pt x="1124099" y="398260"/>
                  </a:lnTo>
                  <a:lnTo>
                    <a:pt x="1187125" y="387190"/>
                  </a:lnTo>
                  <a:lnTo>
                    <a:pt x="1249964" y="373738"/>
                  </a:lnTo>
                  <a:lnTo>
                    <a:pt x="1307436" y="359816"/>
                  </a:lnTo>
                  <a:lnTo>
                    <a:pt x="1363849" y="345801"/>
                  </a:lnTo>
                  <a:lnTo>
                    <a:pt x="1389621" y="337615"/>
                  </a:lnTo>
                  <a:lnTo>
                    <a:pt x="1438456" y="306585"/>
                  </a:lnTo>
                  <a:lnTo>
                    <a:pt x="1452806" y="289771"/>
                  </a:lnTo>
                  <a:lnTo>
                    <a:pt x="1461913" y="269429"/>
                  </a:lnTo>
                  <a:lnTo>
                    <a:pt x="1465870" y="232839"/>
                  </a:lnTo>
                  <a:lnTo>
                    <a:pt x="1462650" y="210201"/>
                  </a:lnTo>
                  <a:lnTo>
                    <a:pt x="1454199" y="191560"/>
                  </a:lnTo>
                  <a:lnTo>
                    <a:pt x="1409275" y="138962"/>
                  </a:lnTo>
                  <a:lnTo>
                    <a:pt x="1347156" y="96651"/>
                  </a:lnTo>
                  <a:lnTo>
                    <a:pt x="1292016" y="69730"/>
                  </a:lnTo>
                  <a:lnTo>
                    <a:pt x="1232251" y="51933"/>
                  </a:lnTo>
                  <a:lnTo>
                    <a:pt x="1174779" y="37153"/>
                  </a:lnTo>
                  <a:lnTo>
                    <a:pt x="1118750" y="32085"/>
                  </a:lnTo>
                  <a:lnTo>
                    <a:pt x="1057696" y="30583"/>
                  </a:lnTo>
                  <a:lnTo>
                    <a:pt x="995889" y="22841"/>
                  </a:lnTo>
                  <a:lnTo>
                    <a:pt x="939794" y="20436"/>
                  </a:lnTo>
                  <a:lnTo>
                    <a:pt x="878720" y="19723"/>
                  </a:lnTo>
                  <a:lnTo>
                    <a:pt x="819679" y="18342"/>
                  </a:lnTo>
                  <a:lnTo>
                    <a:pt x="766510" y="14227"/>
                  </a:lnTo>
                  <a:lnTo>
                    <a:pt x="720531" y="17883"/>
                  </a:lnTo>
                  <a:lnTo>
                    <a:pt x="658165" y="22087"/>
                  </a:lnTo>
                  <a:lnTo>
                    <a:pt x="601471" y="27621"/>
                  </a:lnTo>
                  <a:lnTo>
                    <a:pt x="553219" y="299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801581" y="3190134"/>
              <a:ext cx="145249" cy="208340"/>
            </a:xfrm>
            <a:custGeom>
              <a:avLst/>
              <a:gdLst/>
              <a:ahLst/>
              <a:cxnLst/>
              <a:rect l="0" t="0" r="0" b="0"/>
              <a:pathLst>
                <a:path w="145249" h="208340">
                  <a:moveTo>
                    <a:pt x="126377" y="189513"/>
                  </a:moveTo>
                  <a:lnTo>
                    <a:pt x="88899" y="197847"/>
                  </a:lnTo>
                  <a:lnTo>
                    <a:pt x="31061" y="206988"/>
                  </a:lnTo>
                  <a:lnTo>
                    <a:pt x="0" y="208339"/>
                  </a:lnTo>
                  <a:lnTo>
                    <a:pt x="11" y="206743"/>
                  </a:lnTo>
                  <a:lnTo>
                    <a:pt x="25247" y="195776"/>
                  </a:lnTo>
                  <a:lnTo>
                    <a:pt x="78498" y="189581"/>
                  </a:lnTo>
                  <a:lnTo>
                    <a:pt x="136147" y="175022"/>
                  </a:lnTo>
                  <a:lnTo>
                    <a:pt x="142249" y="169324"/>
                  </a:lnTo>
                  <a:lnTo>
                    <a:pt x="145147" y="162016"/>
                  </a:lnTo>
                  <a:lnTo>
                    <a:pt x="145248" y="143367"/>
                  </a:lnTo>
                  <a:lnTo>
                    <a:pt x="137558" y="108900"/>
                  </a:lnTo>
                  <a:lnTo>
                    <a:pt x="108488" y="53052"/>
                  </a:lnTo>
                  <a:lnTo>
                    <a:pt x="7373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285720" y="2768994"/>
              <a:ext cx="621182" cy="568540"/>
            </a:xfrm>
            <a:custGeom>
              <a:avLst/>
              <a:gdLst/>
              <a:ahLst/>
              <a:cxnLst/>
              <a:rect l="0" t="0" r="0" b="0"/>
              <a:pathLst>
                <a:path w="621182" h="568540">
                  <a:moveTo>
                    <a:pt x="621181" y="568539"/>
                  </a:moveTo>
                  <a:lnTo>
                    <a:pt x="557753" y="550581"/>
                  </a:lnTo>
                  <a:lnTo>
                    <a:pt x="494817" y="528729"/>
                  </a:lnTo>
                  <a:lnTo>
                    <a:pt x="436604" y="503318"/>
                  </a:lnTo>
                  <a:lnTo>
                    <a:pt x="377995" y="466276"/>
                  </a:lnTo>
                  <a:lnTo>
                    <a:pt x="315764" y="433672"/>
                  </a:lnTo>
                  <a:lnTo>
                    <a:pt x="254867" y="399885"/>
                  </a:lnTo>
                  <a:lnTo>
                    <a:pt x="201499" y="363792"/>
                  </a:lnTo>
                  <a:lnTo>
                    <a:pt x="146449" y="304914"/>
                  </a:lnTo>
                  <a:lnTo>
                    <a:pt x="92550" y="242120"/>
                  </a:lnTo>
                  <a:lnTo>
                    <a:pt x="56324" y="183919"/>
                  </a:lnTo>
                  <a:lnTo>
                    <a:pt x="36516" y="130610"/>
                  </a:lnTo>
                  <a:lnTo>
                    <a:pt x="17734" y="68673"/>
                  </a:lnTo>
                  <a:lnTo>
                    <a:pt x="3144" y="174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1288414" y="471932"/>
            <a:ext cx="4553204" cy="4553203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/>
          <p:cNvCxnSpPr/>
          <p:nvPr/>
        </p:nvCxnSpPr>
        <p:spPr>
          <a:xfrm>
            <a:off x="3558632" y="494839"/>
            <a:ext cx="0" cy="449566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dash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3"/>
          <p:cNvSpPr/>
          <p:nvPr/>
        </p:nvSpPr>
        <p:spPr>
          <a:xfrm>
            <a:off x="3590217" y="494839"/>
            <a:ext cx="631700" cy="4485141"/>
          </a:xfrm>
          <a:custGeom>
            <a:avLst/>
            <a:gdLst/>
            <a:ahLst/>
            <a:cxnLst/>
            <a:rect l="0" t="0" r="0" b="0"/>
            <a:pathLst>
              <a:path w="631700" h="4485141">
                <a:moveTo>
                  <a:pt x="0" y="0"/>
                </a:moveTo>
                <a:lnTo>
                  <a:pt x="24047" y="9575"/>
                </a:lnTo>
                <a:lnTo>
                  <a:pt x="80698" y="59898"/>
                </a:lnTo>
                <a:lnTo>
                  <a:pt x="143889" y="122839"/>
                </a:lnTo>
                <a:lnTo>
                  <a:pt x="193023" y="179201"/>
                </a:lnTo>
                <a:lnTo>
                  <a:pt x="242156" y="239767"/>
                </a:lnTo>
                <a:lnTo>
                  <a:pt x="255024" y="256302"/>
                </a:lnTo>
                <a:lnTo>
                  <a:pt x="288755" y="316172"/>
                </a:lnTo>
                <a:lnTo>
                  <a:pt x="328809" y="379054"/>
                </a:lnTo>
                <a:lnTo>
                  <a:pt x="361292" y="442199"/>
                </a:lnTo>
                <a:lnTo>
                  <a:pt x="387638" y="500429"/>
                </a:lnTo>
                <a:lnTo>
                  <a:pt x="409897" y="557360"/>
                </a:lnTo>
                <a:lnTo>
                  <a:pt x="428065" y="611737"/>
                </a:lnTo>
                <a:lnTo>
                  <a:pt x="451283" y="672349"/>
                </a:lnTo>
                <a:lnTo>
                  <a:pt x="469295" y="724052"/>
                </a:lnTo>
                <a:lnTo>
                  <a:pt x="484118" y="779325"/>
                </a:lnTo>
                <a:lnTo>
                  <a:pt x="498311" y="835303"/>
                </a:lnTo>
                <a:lnTo>
                  <a:pt x="512380" y="892591"/>
                </a:lnTo>
                <a:lnTo>
                  <a:pt x="522913" y="941935"/>
                </a:lnTo>
                <a:lnTo>
                  <a:pt x="533444" y="992430"/>
                </a:lnTo>
                <a:lnTo>
                  <a:pt x="547482" y="1052007"/>
                </a:lnTo>
                <a:lnTo>
                  <a:pt x="555931" y="1114424"/>
                </a:lnTo>
                <a:lnTo>
                  <a:pt x="569189" y="1177595"/>
                </a:lnTo>
                <a:lnTo>
                  <a:pt x="582706" y="1226579"/>
                </a:lnTo>
                <a:lnTo>
                  <a:pt x="589405" y="1287381"/>
                </a:lnTo>
                <a:lnTo>
                  <a:pt x="597661" y="1341852"/>
                </a:lnTo>
                <a:lnTo>
                  <a:pt x="605227" y="1397066"/>
                </a:lnTo>
                <a:lnTo>
                  <a:pt x="609582" y="1457408"/>
                </a:lnTo>
                <a:lnTo>
                  <a:pt x="610442" y="1518721"/>
                </a:lnTo>
                <a:lnTo>
                  <a:pt x="616201" y="1581221"/>
                </a:lnTo>
                <a:lnTo>
                  <a:pt x="619706" y="1630024"/>
                </a:lnTo>
                <a:lnTo>
                  <a:pt x="622060" y="1689342"/>
                </a:lnTo>
                <a:lnTo>
                  <a:pt x="630208" y="1752563"/>
                </a:lnTo>
                <a:lnTo>
                  <a:pt x="631414" y="1808823"/>
                </a:lnTo>
                <a:lnTo>
                  <a:pt x="631652" y="1871929"/>
                </a:lnTo>
                <a:lnTo>
                  <a:pt x="631699" y="1935390"/>
                </a:lnTo>
                <a:lnTo>
                  <a:pt x="630538" y="1994676"/>
                </a:lnTo>
                <a:lnTo>
                  <a:pt x="622645" y="2057890"/>
                </a:lnTo>
                <a:lnTo>
                  <a:pt x="621471" y="2112980"/>
                </a:lnTo>
                <a:lnTo>
                  <a:pt x="621239" y="2168922"/>
                </a:lnTo>
                <a:lnTo>
                  <a:pt x="621193" y="2225033"/>
                </a:lnTo>
                <a:lnTo>
                  <a:pt x="621184" y="2288412"/>
                </a:lnTo>
                <a:lnTo>
                  <a:pt x="618062" y="2344085"/>
                </a:lnTo>
                <a:lnTo>
                  <a:pt x="612117" y="2400403"/>
                </a:lnTo>
                <a:lnTo>
                  <a:pt x="610942" y="2459447"/>
                </a:lnTo>
                <a:lnTo>
                  <a:pt x="610711" y="2519290"/>
                </a:lnTo>
                <a:lnTo>
                  <a:pt x="605075" y="2581500"/>
                </a:lnTo>
                <a:lnTo>
                  <a:pt x="601103" y="2638849"/>
                </a:lnTo>
                <a:lnTo>
                  <a:pt x="597198" y="2698357"/>
                </a:lnTo>
                <a:lnTo>
                  <a:pt x="591848" y="2748845"/>
                </a:lnTo>
                <a:lnTo>
                  <a:pt x="584452" y="2807129"/>
                </a:lnTo>
                <a:lnTo>
                  <a:pt x="578961" y="2860842"/>
                </a:lnTo>
                <a:lnTo>
                  <a:pt x="570944" y="2916512"/>
                </a:lnTo>
                <a:lnTo>
                  <a:pt x="561620" y="2979364"/>
                </a:lnTo>
                <a:lnTo>
                  <a:pt x="555604" y="3032861"/>
                </a:lnTo>
                <a:lnTo>
                  <a:pt x="549087" y="3088489"/>
                </a:lnTo>
                <a:lnTo>
                  <a:pt x="539394" y="3145707"/>
                </a:lnTo>
                <a:lnTo>
                  <a:pt x="529333" y="3209001"/>
                </a:lnTo>
                <a:lnTo>
                  <a:pt x="521411" y="3266911"/>
                </a:lnTo>
                <a:lnTo>
                  <a:pt x="508580" y="3322240"/>
                </a:lnTo>
                <a:lnTo>
                  <a:pt x="496880" y="3384609"/>
                </a:lnTo>
                <a:lnTo>
                  <a:pt x="483656" y="3445205"/>
                </a:lnTo>
                <a:lnTo>
                  <a:pt x="470144" y="3499442"/>
                </a:lnTo>
                <a:lnTo>
                  <a:pt x="456210" y="3555216"/>
                </a:lnTo>
                <a:lnTo>
                  <a:pt x="442192" y="3608174"/>
                </a:lnTo>
                <a:lnTo>
                  <a:pt x="424649" y="3664678"/>
                </a:lnTo>
                <a:lnTo>
                  <a:pt x="407102" y="3725571"/>
                </a:lnTo>
                <a:lnTo>
                  <a:pt x="389555" y="3782650"/>
                </a:lnTo>
                <a:lnTo>
                  <a:pt x="375907" y="3819590"/>
                </a:lnTo>
                <a:lnTo>
                  <a:pt x="351926" y="3874190"/>
                </a:lnTo>
                <a:lnTo>
                  <a:pt x="322743" y="3937632"/>
                </a:lnTo>
                <a:lnTo>
                  <a:pt x="297434" y="3999657"/>
                </a:lnTo>
                <a:lnTo>
                  <a:pt x="266554" y="4055617"/>
                </a:lnTo>
                <a:lnTo>
                  <a:pt x="234652" y="4115307"/>
                </a:lnTo>
                <a:lnTo>
                  <a:pt x="211431" y="4169109"/>
                </a:lnTo>
                <a:lnTo>
                  <a:pt x="178136" y="4232441"/>
                </a:lnTo>
                <a:lnTo>
                  <a:pt x="145130" y="4295626"/>
                </a:lnTo>
                <a:lnTo>
                  <a:pt x="105086" y="4358798"/>
                </a:lnTo>
                <a:lnTo>
                  <a:pt x="56141" y="4417843"/>
                </a:lnTo>
                <a:lnTo>
                  <a:pt x="6239" y="4478226"/>
                </a:lnTo>
                <a:lnTo>
                  <a:pt x="0" y="448514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3600746" y="473782"/>
            <a:ext cx="1379233" cy="4495669"/>
          </a:xfrm>
          <a:custGeom>
            <a:avLst/>
            <a:gdLst/>
            <a:ahLst/>
            <a:cxnLst/>
            <a:rect l="0" t="0" r="0" b="0"/>
            <a:pathLst>
              <a:path w="1379233" h="4495669">
                <a:moveTo>
                  <a:pt x="31585" y="0"/>
                </a:moveTo>
                <a:lnTo>
                  <a:pt x="42764" y="11178"/>
                </a:lnTo>
                <a:lnTo>
                  <a:pt x="104803" y="34844"/>
                </a:lnTo>
                <a:lnTo>
                  <a:pt x="157864" y="52609"/>
                </a:lnTo>
                <a:lnTo>
                  <a:pt x="177786" y="60817"/>
                </a:lnTo>
                <a:lnTo>
                  <a:pt x="232600" y="90270"/>
                </a:lnTo>
                <a:lnTo>
                  <a:pt x="294883" y="113388"/>
                </a:lnTo>
                <a:lnTo>
                  <a:pt x="357976" y="150142"/>
                </a:lnTo>
                <a:lnTo>
                  <a:pt x="421140" y="183505"/>
                </a:lnTo>
                <a:lnTo>
                  <a:pt x="484311" y="224697"/>
                </a:lnTo>
                <a:lnTo>
                  <a:pt x="546312" y="266730"/>
                </a:lnTo>
                <a:lnTo>
                  <a:pt x="608183" y="318975"/>
                </a:lnTo>
                <a:lnTo>
                  <a:pt x="668706" y="375083"/>
                </a:lnTo>
                <a:lnTo>
                  <a:pt x="726403" y="434771"/>
                </a:lnTo>
                <a:lnTo>
                  <a:pt x="776908" y="491992"/>
                </a:lnTo>
                <a:lnTo>
                  <a:pt x="834005" y="552050"/>
                </a:lnTo>
                <a:lnTo>
                  <a:pt x="874511" y="613115"/>
                </a:lnTo>
                <a:lnTo>
                  <a:pt x="916036" y="670920"/>
                </a:lnTo>
                <a:lnTo>
                  <a:pt x="958098" y="730255"/>
                </a:lnTo>
                <a:lnTo>
                  <a:pt x="993189" y="789920"/>
                </a:lnTo>
                <a:lnTo>
                  <a:pt x="1028283" y="851228"/>
                </a:lnTo>
                <a:lnTo>
                  <a:pt x="1055045" y="905243"/>
                </a:lnTo>
                <a:lnTo>
                  <a:pt x="1083704" y="968603"/>
                </a:lnTo>
                <a:lnTo>
                  <a:pt x="1116881" y="1031791"/>
                </a:lnTo>
                <a:lnTo>
                  <a:pt x="1146757" y="1094964"/>
                </a:lnTo>
                <a:lnTo>
                  <a:pt x="1172277" y="1154842"/>
                </a:lnTo>
                <a:lnTo>
                  <a:pt x="1192781" y="1210344"/>
                </a:lnTo>
                <a:lnTo>
                  <a:pt x="1213838" y="1266482"/>
                </a:lnTo>
                <a:lnTo>
                  <a:pt x="1237869" y="1325607"/>
                </a:lnTo>
                <a:lnTo>
                  <a:pt x="1261860" y="1384693"/>
                </a:lnTo>
                <a:lnTo>
                  <a:pt x="1283809" y="1441737"/>
                </a:lnTo>
                <a:lnTo>
                  <a:pt x="1301936" y="1494959"/>
                </a:lnTo>
                <a:lnTo>
                  <a:pt x="1319560" y="1547678"/>
                </a:lnTo>
                <a:lnTo>
                  <a:pt x="1332437" y="1605442"/>
                </a:lnTo>
                <a:lnTo>
                  <a:pt x="1339314" y="1663125"/>
                </a:lnTo>
                <a:lnTo>
                  <a:pt x="1351590" y="1713991"/>
                </a:lnTo>
                <a:lnTo>
                  <a:pt x="1358045" y="1773475"/>
                </a:lnTo>
                <a:lnTo>
                  <a:pt x="1366252" y="1831498"/>
                </a:lnTo>
                <a:lnTo>
                  <a:pt x="1373809" y="1893609"/>
                </a:lnTo>
                <a:lnTo>
                  <a:pt x="1378161" y="1953797"/>
                </a:lnTo>
                <a:lnTo>
                  <a:pt x="1379021" y="2010747"/>
                </a:lnTo>
                <a:lnTo>
                  <a:pt x="1379191" y="2067056"/>
                </a:lnTo>
                <a:lnTo>
                  <a:pt x="1379224" y="2123239"/>
                </a:lnTo>
                <a:lnTo>
                  <a:pt x="1379231" y="2179397"/>
                </a:lnTo>
                <a:lnTo>
                  <a:pt x="1379232" y="2235551"/>
                </a:lnTo>
                <a:lnTo>
                  <a:pt x="1371997" y="2291703"/>
                </a:lnTo>
                <a:lnTo>
                  <a:pt x="1369355" y="2350975"/>
                </a:lnTo>
                <a:lnTo>
                  <a:pt x="1363244" y="2413072"/>
                </a:lnTo>
                <a:lnTo>
                  <a:pt x="1358007" y="2470398"/>
                </a:lnTo>
                <a:lnTo>
                  <a:pt x="1350040" y="2529902"/>
                </a:lnTo>
                <a:lnTo>
                  <a:pt x="1342531" y="2592045"/>
                </a:lnTo>
                <a:lnTo>
                  <a:pt x="1333133" y="2640786"/>
                </a:lnTo>
                <a:lnTo>
                  <a:pt x="1326713" y="2702422"/>
                </a:lnTo>
                <a:lnTo>
                  <a:pt x="1315393" y="2763470"/>
                </a:lnTo>
                <a:lnTo>
                  <a:pt x="1307481" y="2815607"/>
                </a:lnTo>
                <a:lnTo>
                  <a:pt x="1297513" y="2870966"/>
                </a:lnTo>
                <a:lnTo>
                  <a:pt x="1284279" y="2923841"/>
                </a:lnTo>
                <a:lnTo>
                  <a:pt x="1266903" y="2980329"/>
                </a:lnTo>
                <a:lnTo>
                  <a:pt x="1249378" y="3041219"/>
                </a:lnTo>
                <a:lnTo>
                  <a:pt x="1231834" y="3095179"/>
                </a:lnTo>
                <a:lnTo>
                  <a:pt x="1202444" y="3158531"/>
                </a:lnTo>
                <a:lnTo>
                  <a:pt x="1181820" y="3212359"/>
                </a:lnTo>
                <a:lnTo>
                  <a:pt x="1157267" y="3264758"/>
                </a:lnTo>
                <a:lnTo>
                  <a:pt x="1130161" y="3325740"/>
                </a:lnTo>
                <a:lnTo>
                  <a:pt x="1103614" y="3379481"/>
                </a:lnTo>
                <a:lnTo>
                  <a:pt x="1072004" y="3442804"/>
                </a:lnTo>
                <a:lnTo>
                  <a:pt x="1034827" y="3505988"/>
                </a:lnTo>
                <a:lnTo>
                  <a:pt x="993146" y="3569160"/>
                </a:lnTo>
                <a:lnTo>
                  <a:pt x="960135" y="3626742"/>
                </a:lnTo>
                <a:lnTo>
                  <a:pt x="919360" y="3685408"/>
                </a:lnTo>
                <a:lnTo>
                  <a:pt x="877584" y="3747976"/>
                </a:lnTo>
                <a:lnTo>
                  <a:pt x="838480" y="3801851"/>
                </a:lnTo>
                <a:lnTo>
                  <a:pt x="789620" y="3863097"/>
                </a:lnTo>
                <a:lnTo>
                  <a:pt x="733484" y="3920077"/>
                </a:lnTo>
                <a:lnTo>
                  <a:pt x="677333" y="3981850"/>
                </a:lnTo>
                <a:lnTo>
                  <a:pt x="639119" y="4021235"/>
                </a:lnTo>
                <a:lnTo>
                  <a:pt x="583010" y="4070981"/>
                </a:lnTo>
                <a:lnTo>
                  <a:pt x="525847" y="4113130"/>
                </a:lnTo>
                <a:lnTo>
                  <a:pt x="463414" y="4162266"/>
                </a:lnTo>
                <a:lnTo>
                  <a:pt x="429273" y="4187223"/>
                </a:lnTo>
                <a:lnTo>
                  <a:pt x="402493" y="4203066"/>
                </a:lnTo>
                <a:lnTo>
                  <a:pt x="342855" y="4257108"/>
                </a:lnTo>
                <a:lnTo>
                  <a:pt x="283867" y="4299144"/>
                </a:lnTo>
                <a:lnTo>
                  <a:pt x="228298" y="4340081"/>
                </a:lnTo>
                <a:lnTo>
                  <a:pt x="166066" y="4377386"/>
                </a:lnTo>
                <a:lnTo>
                  <a:pt x="139281" y="4392772"/>
                </a:lnTo>
                <a:lnTo>
                  <a:pt x="91848" y="4429588"/>
                </a:lnTo>
                <a:lnTo>
                  <a:pt x="65428" y="4445283"/>
                </a:lnTo>
                <a:lnTo>
                  <a:pt x="39663" y="4461633"/>
                </a:lnTo>
                <a:lnTo>
                  <a:pt x="22307" y="4471183"/>
                </a:lnTo>
                <a:lnTo>
                  <a:pt x="0" y="449566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2837116" y="473782"/>
            <a:ext cx="700460" cy="4569369"/>
          </a:xfrm>
          <a:custGeom>
            <a:avLst/>
            <a:gdLst/>
            <a:ahLst/>
            <a:cxnLst/>
            <a:rect l="0" t="0" r="0" b="0"/>
            <a:pathLst>
              <a:path w="700460" h="4569369">
                <a:moveTo>
                  <a:pt x="700459" y="0"/>
                </a:moveTo>
                <a:lnTo>
                  <a:pt x="676412" y="9575"/>
                </a:lnTo>
                <a:lnTo>
                  <a:pt x="662085" y="20243"/>
                </a:lnTo>
                <a:lnTo>
                  <a:pt x="615589" y="83683"/>
                </a:lnTo>
                <a:lnTo>
                  <a:pt x="582221" y="120421"/>
                </a:lnTo>
                <a:lnTo>
                  <a:pt x="544995" y="181449"/>
                </a:lnTo>
                <a:lnTo>
                  <a:pt x="529613" y="208181"/>
                </a:lnTo>
                <a:lnTo>
                  <a:pt x="492799" y="263927"/>
                </a:lnTo>
                <a:lnTo>
                  <a:pt x="465968" y="326446"/>
                </a:lnTo>
                <a:lnTo>
                  <a:pt x="437919" y="389560"/>
                </a:lnTo>
                <a:lnTo>
                  <a:pt x="407915" y="452726"/>
                </a:lnTo>
                <a:lnTo>
                  <a:pt x="381682" y="512777"/>
                </a:lnTo>
                <a:lnTo>
                  <a:pt x="370437" y="530888"/>
                </a:lnTo>
                <a:lnTo>
                  <a:pt x="349954" y="588566"/>
                </a:lnTo>
                <a:lnTo>
                  <a:pt x="328900" y="642103"/>
                </a:lnTo>
                <a:lnTo>
                  <a:pt x="303699" y="703268"/>
                </a:lnTo>
                <a:lnTo>
                  <a:pt x="277403" y="766681"/>
                </a:lnTo>
                <a:lnTo>
                  <a:pt x="258472" y="820973"/>
                </a:lnTo>
                <a:lnTo>
                  <a:pt x="234104" y="884372"/>
                </a:lnTo>
                <a:lnTo>
                  <a:pt x="210107" y="944269"/>
                </a:lnTo>
                <a:lnTo>
                  <a:pt x="191710" y="999773"/>
                </a:lnTo>
                <a:lnTo>
                  <a:pt x="174051" y="1061126"/>
                </a:lnTo>
                <a:lnTo>
                  <a:pt x="157658" y="1124130"/>
                </a:lnTo>
                <a:lnTo>
                  <a:pt x="150782" y="1176287"/>
                </a:lnTo>
                <a:lnTo>
                  <a:pt x="142376" y="1238687"/>
                </a:lnTo>
                <a:lnTo>
                  <a:pt x="127939" y="1300110"/>
                </a:lnTo>
                <a:lnTo>
                  <a:pt x="121515" y="1353812"/>
                </a:lnTo>
                <a:lnTo>
                  <a:pt x="106907" y="1410244"/>
                </a:lnTo>
                <a:lnTo>
                  <a:pt x="100463" y="1461225"/>
                </a:lnTo>
                <a:lnTo>
                  <a:pt x="89138" y="1516355"/>
                </a:lnTo>
                <a:lnTo>
                  <a:pt x="81225" y="1572305"/>
                </a:lnTo>
                <a:lnTo>
                  <a:pt x="71201" y="1634119"/>
                </a:lnTo>
                <a:lnTo>
                  <a:pt x="60666" y="1696331"/>
                </a:lnTo>
                <a:lnTo>
                  <a:pt x="52056" y="1743159"/>
                </a:lnTo>
                <a:lnTo>
                  <a:pt x="45434" y="1805146"/>
                </a:lnTo>
                <a:lnTo>
                  <a:pt x="38797" y="1857468"/>
                </a:lnTo>
                <a:lnTo>
                  <a:pt x="30251" y="1914033"/>
                </a:lnTo>
                <a:lnTo>
                  <a:pt x="24229" y="1974079"/>
                </a:lnTo>
                <a:lnTo>
                  <a:pt x="17711" y="2026018"/>
                </a:lnTo>
                <a:lnTo>
                  <a:pt x="15254" y="2088573"/>
                </a:lnTo>
                <a:lnTo>
                  <a:pt x="7836" y="2150323"/>
                </a:lnTo>
                <a:lnTo>
                  <a:pt x="6247" y="2201200"/>
                </a:lnTo>
                <a:lnTo>
                  <a:pt x="5776" y="2250199"/>
                </a:lnTo>
                <a:lnTo>
                  <a:pt x="5637" y="2297473"/>
                </a:lnTo>
                <a:lnTo>
                  <a:pt x="0" y="2354670"/>
                </a:lnTo>
                <a:lnTo>
                  <a:pt x="4035" y="2416776"/>
                </a:lnTo>
                <a:lnTo>
                  <a:pt x="5273" y="2476763"/>
                </a:lnTo>
                <a:lnTo>
                  <a:pt x="5488" y="2525130"/>
                </a:lnTo>
                <a:lnTo>
                  <a:pt x="5551" y="2576505"/>
                </a:lnTo>
                <a:lnTo>
                  <a:pt x="5573" y="2637862"/>
                </a:lnTo>
                <a:lnTo>
                  <a:pt x="8697" y="2691923"/>
                </a:lnTo>
                <a:lnTo>
                  <a:pt x="14643" y="2747921"/>
                </a:lnTo>
                <a:lnTo>
                  <a:pt x="15673" y="2798105"/>
                </a:lnTo>
                <a:lnTo>
                  <a:pt x="15978" y="2850020"/>
                </a:lnTo>
                <a:lnTo>
                  <a:pt x="16068" y="2902447"/>
                </a:lnTo>
                <a:lnTo>
                  <a:pt x="23334" y="2958093"/>
                </a:lnTo>
                <a:lnTo>
                  <a:pt x="29103" y="3019864"/>
                </a:lnTo>
                <a:lnTo>
                  <a:pt x="41160" y="3077472"/>
                </a:lnTo>
                <a:lnTo>
                  <a:pt x="51346" y="3125428"/>
                </a:lnTo>
                <a:lnTo>
                  <a:pt x="61772" y="3176682"/>
                </a:lnTo>
                <a:lnTo>
                  <a:pt x="74607" y="3237997"/>
                </a:lnTo>
                <a:lnTo>
                  <a:pt x="81474" y="3292049"/>
                </a:lnTo>
                <a:lnTo>
                  <a:pt x="97114" y="3347618"/>
                </a:lnTo>
                <a:lnTo>
                  <a:pt x="114411" y="3400646"/>
                </a:lnTo>
                <a:lnTo>
                  <a:pt x="131925" y="3461673"/>
                </a:lnTo>
                <a:lnTo>
                  <a:pt x="150638" y="3517398"/>
                </a:lnTo>
                <a:lnTo>
                  <a:pt x="174958" y="3570028"/>
                </a:lnTo>
                <a:lnTo>
                  <a:pt x="200845" y="3631059"/>
                </a:lnTo>
                <a:lnTo>
                  <a:pt x="225080" y="3690396"/>
                </a:lnTo>
                <a:lnTo>
                  <a:pt x="247061" y="3750592"/>
                </a:lnTo>
                <a:lnTo>
                  <a:pt x="272428" y="3811421"/>
                </a:lnTo>
                <a:lnTo>
                  <a:pt x="292299" y="3858434"/>
                </a:lnTo>
                <a:lnTo>
                  <a:pt x="303805" y="3877881"/>
                </a:lnTo>
                <a:lnTo>
                  <a:pt x="324470" y="3936487"/>
                </a:lnTo>
                <a:lnTo>
                  <a:pt x="355023" y="3991661"/>
                </a:lnTo>
                <a:lnTo>
                  <a:pt x="376997" y="4040002"/>
                </a:lnTo>
                <a:lnTo>
                  <a:pt x="392878" y="4066249"/>
                </a:lnTo>
                <a:lnTo>
                  <a:pt x="424325" y="4127368"/>
                </a:lnTo>
                <a:lnTo>
                  <a:pt x="450684" y="4187240"/>
                </a:lnTo>
                <a:lnTo>
                  <a:pt x="466574" y="4213599"/>
                </a:lnTo>
                <a:lnTo>
                  <a:pt x="492810" y="4271644"/>
                </a:lnTo>
                <a:lnTo>
                  <a:pt x="529140" y="4327879"/>
                </a:lnTo>
                <a:lnTo>
                  <a:pt x="555928" y="4387323"/>
                </a:lnTo>
                <a:lnTo>
                  <a:pt x="596772" y="4444927"/>
                </a:lnTo>
                <a:lnTo>
                  <a:pt x="634227" y="4500774"/>
                </a:lnTo>
                <a:lnTo>
                  <a:pt x="686828" y="4555645"/>
                </a:lnTo>
                <a:lnTo>
                  <a:pt x="700459" y="456936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2221513" y="505367"/>
            <a:ext cx="1305534" cy="4464084"/>
          </a:xfrm>
          <a:custGeom>
            <a:avLst/>
            <a:gdLst/>
            <a:ahLst/>
            <a:cxnLst/>
            <a:rect l="0" t="0" r="0" b="0"/>
            <a:pathLst>
              <a:path w="1305534" h="4464084">
                <a:moveTo>
                  <a:pt x="1252891" y="0"/>
                </a:moveTo>
                <a:lnTo>
                  <a:pt x="1228844" y="9576"/>
                </a:lnTo>
                <a:lnTo>
                  <a:pt x="1167769" y="44665"/>
                </a:lnTo>
                <a:lnTo>
                  <a:pt x="1108533" y="76119"/>
                </a:lnTo>
                <a:lnTo>
                  <a:pt x="1052192" y="112907"/>
                </a:lnTo>
                <a:lnTo>
                  <a:pt x="989621" y="148068"/>
                </a:lnTo>
                <a:lnTo>
                  <a:pt x="929622" y="181239"/>
                </a:lnTo>
                <a:lnTo>
                  <a:pt x="873214" y="221297"/>
                </a:lnTo>
                <a:lnTo>
                  <a:pt x="810637" y="254897"/>
                </a:lnTo>
                <a:lnTo>
                  <a:pt x="755851" y="294993"/>
                </a:lnTo>
                <a:lnTo>
                  <a:pt x="697807" y="336929"/>
                </a:lnTo>
                <a:lnTo>
                  <a:pt x="638843" y="393065"/>
                </a:lnTo>
                <a:lnTo>
                  <a:pt x="582581" y="454806"/>
                </a:lnTo>
                <a:lnTo>
                  <a:pt x="533444" y="515824"/>
                </a:lnTo>
                <a:lnTo>
                  <a:pt x="477292" y="575419"/>
                </a:lnTo>
                <a:lnTo>
                  <a:pt x="435177" y="632314"/>
                </a:lnTo>
                <a:lnTo>
                  <a:pt x="402128" y="689345"/>
                </a:lnTo>
                <a:lnTo>
                  <a:pt x="376004" y="747962"/>
                </a:lnTo>
                <a:lnTo>
                  <a:pt x="345437" y="810733"/>
                </a:lnTo>
                <a:lnTo>
                  <a:pt x="318248" y="866462"/>
                </a:lnTo>
                <a:lnTo>
                  <a:pt x="298622" y="925533"/>
                </a:lnTo>
                <a:lnTo>
                  <a:pt x="275212" y="979022"/>
                </a:lnTo>
                <a:lnTo>
                  <a:pt x="249611" y="1042311"/>
                </a:lnTo>
                <a:lnTo>
                  <a:pt x="228156" y="1105492"/>
                </a:lnTo>
                <a:lnTo>
                  <a:pt x="207063" y="1168664"/>
                </a:lnTo>
                <a:lnTo>
                  <a:pt x="186003" y="1231835"/>
                </a:lnTo>
                <a:lnTo>
                  <a:pt x="164946" y="1295006"/>
                </a:lnTo>
                <a:lnTo>
                  <a:pt x="147398" y="1355981"/>
                </a:lnTo>
                <a:lnTo>
                  <a:pt x="128681" y="1417766"/>
                </a:lnTo>
                <a:lnTo>
                  <a:pt x="103238" y="1479108"/>
                </a:lnTo>
                <a:lnTo>
                  <a:pt x="84420" y="1539568"/>
                </a:lnTo>
                <a:lnTo>
                  <a:pt x="70228" y="1593788"/>
                </a:lnTo>
                <a:lnTo>
                  <a:pt x="52647" y="1655232"/>
                </a:lnTo>
                <a:lnTo>
                  <a:pt x="44194" y="1709572"/>
                </a:lnTo>
                <a:lnTo>
                  <a:pt x="34054" y="1771042"/>
                </a:lnTo>
                <a:lnTo>
                  <a:pt x="26484" y="1825385"/>
                </a:lnTo>
                <a:lnTo>
                  <a:pt x="20959" y="1881180"/>
                </a:lnTo>
                <a:lnTo>
                  <a:pt x="12935" y="1937261"/>
                </a:lnTo>
                <a:lnTo>
                  <a:pt x="11004" y="1993400"/>
                </a:lnTo>
                <a:lnTo>
                  <a:pt x="3386" y="2049549"/>
                </a:lnTo>
                <a:lnTo>
                  <a:pt x="668" y="2108819"/>
                </a:lnTo>
                <a:lnTo>
                  <a:pt x="132" y="2170917"/>
                </a:lnTo>
                <a:lnTo>
                  <a:pt x="39" y="2219650"/>
                </a:lnTo>
                <a:lnTo>
                  <a:pt x="7" y="2280114"/>
                </a:lnTo>
                <a:lnTo>
                  <a:pt x="1" y="2337118"/>
                </a:lnTo>
                <a:lnTo>
                  <a:pt x="0" y="2393438"/>
                </a:lnTo>
                <a:lnTo>
                  <a:pt x="8333" y="2455330"/>
                </a:lnTo>
                <a:lnTo>
                  <a:pt x="6758" y="2492784"/>
                </a:lnTo>
                <a:lnTo>
                  <a:pt x="4173" y="2515213"/>
                </a:lnTo>
                <a:lnTo>
                  <a:pt x="9460" y="2574398"/>
                </a:lnTo>
                <a:lnTo>
                  <a:pt x="18721" y="2634575"/>
                </a:lnTo>
                <a:lnTo>
                  <a:pt x="26184" y="2688761"/>
                </a:lnTo>
                <a:lnTo>
                  <a:pt x="31688" y="2751760"/>
                </a:lnTo>
                <a:lnTo>
                  <a:pt x="39707" y="2810478"/>
                </a:lnTo>
                <a:lnTo>
                  <a:pt x="47227" y="2861548"/>
                </a:lnTo>
                <a:lnTo>
                  <a:pt x="55049" y="2924437"/>
                </a:lnTo>
                <a:lnTo>
                  <a:pt x="70506" y="2979238"/>
                </a:lnTo>
                <a:lnTo>
                  <a:pt x="91274" y="3042708"/>
                </a:lnTo>
                <a:lnTo>
                  <a:pt x="108798" y="3100964"/>
                </a:lnTo>
                <a:lnTo>
                  <a:pt x="138916" y="3159579"/>
                </a:lnTo>
                <a:lnTo>
                  <a:pt x="161308" y="3221811"/>
                </a:lnTo>
                <a:lnTo>
                  <a:pt x="191547" y="3275835"/>
                </a:lnTo>
                <a:lnTo>
                  <a:pt x="221828" y="3330319"/>
                </a:lnTo>
                <a:lnTo>
                  <a:pt x="256289" y="3383161"/>
                </a:lnTo>
                <a:lnTo>
                  <a:pt x="291301" y="3441664"/>
                </a:lnTo>
                <a:lnTo>
                  <a:pt x="326385" y="3495310"/>
                </a:lnTo>
                <a:lnTo>
                  <a:pt x="368497" y="3550286"/>
                </a:lnTo>
                <a:lnTo>
                  <a:pt x="402278" y="3608347"/>
                </a:lnTo>
                <a:lnTo>
                  <a:pt x="449344" y="3665826"/>
                </a:lnTo>
                <a:lnTo>
                  <a:pt x="498356" y="3728176"/>
                </a:lnTo>
                <a:lnTo>
                  <a:pt x="529546" y="3766298"/>
                </a:lnTo>
                <a:lnTo>
                  <a:pt x="592816" y="3825241"/>
                </a:lnTo>
                <a:lnTo>
                  <a:pt x="656268" y="3888522"/>
                </a:lnTo>
                <a:lnTo>
                  <a:pt x="719447" y="3951696"/>
                </a:lnTo>
                <a:lnTo>
                  <a:pt x="781188" y="4007848"/>
                </a:lnTo>
                <a:lnTo>
                  <a:pt x="836141" y="4056982"/>
                </a:lnTo>
                <a:lnTo>
                  <a:pt x="894255" y="4106115"/>
                </a:lnTo>
                <a:lnTo>
                  <a:pt x="949605" y="4155248"/>
                </a:lnTo>
                <a:lnTo>
                  <a:pt x="989023" y="4193462"/>
                </a:lnTo>
                <a:lnTo>
                  <a:pt x="1038773" y="4255159"/>
                </a:lnTo>
                <a:lnTo>
                  <a:pt x="1094962" y="4316475"/>
                </a:lnTo>
                <a:lnTo>
                  <a:pt x="1158134" y="4379850"/>
                </a:lnTo>
                <a:lnTo>
                  <a:pt x="1211701" y="4421969"/>
                </a:lnTo>
                <a:lnTo>
                  <a:pt x="1263541" y="4448659"/>
                </a:lnTo>
                <a:lnTo>
                  <a:pt x="1305533" y="446408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3303982" y="1495046"/>
            <a:ext cx="244122" cy="2600540"/>
            <a:chOff x="3303982" y="1495046"/>
            <a:chExt cx="244122" cy="2600540"/>
          </a:xfrm>
        </p:grpSpPr>
        <p:sp>
          <p:nvSpPr>
            <p:cNvPr id="8" name="Freeform 7"/>
            <p:cNvSpPr/>
            <p:nvPr/>
          </p:nvSpPr>
          <p:spPr>
            <a:xfrm>
              <a:off x="3390176" y="3990300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0" y="10529"/>
                  </a:moveTo>
                  <a:lnTo>
                    <a:pt x="37478" y="2195"/>
                  </a:lnTo>
                  <a:lnTo>
                    <a:pt x="88901" y="433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329611" y="3832389"/>
              <a:ext cx="120406" cy="263197"/>
            </a:xfrm>
            <a:custGeom>
              <a:avLst/>
              <a:gdLst/>
              <a:ahLst/>
              <a:cxnLst/>
              <a:rect l="0" t="0" r="0" b="0"/>
              <a:pathLst>
                <a:path w="120406" h="263197">
                  <a:moveTo>
                    <a:pt x="39508" y="263196"/>
                  </a:moveTo>
                  <a:lnTo>
                    <a:pt x="23867" y="245215"/>
                  </a:lnTo>
                  <a:lnTo>
                    <a:pt x="4664" y="193455"/>
                  </a:lnTo>
                  <a:lnTo>
                    <a:pt x="0" y="139759"/>
                  </a:lnTo>
                  <a:lnTo>
                    <a:pt x="9130" y="84092"/>
                  </a:lnTo>
                  <a:lnTo>
                    <a:pt x="26799" y="23581"/>
                  </a:lnTo>
                  <a:lnTo>
                    <a:pt x="38149" y="6182"/>
                  </a:lnTo>
                  <a:lnTo>
                    <a:pt x="45621" y="1776"/>
                  </a:lnTo>
                  <a:lnTo>
                    <a:pt x="63282" y="0"/>
                  </a:lnTo>
                  <a:lnTo>
                    <a:pt x="92955" y="11167"/>
                  </a:lnTo>
                  <a:lnTo>
                    <a:pt x="107326" y="26011"/>
                  </a:lnTo>
                  <a:lnTo>
                    <a:pt x="116442" y="45477"/>
                  </a:lnTo>
                  <a:lnTo>
                    <a:pt x="120405" y="80403"/>
                  </a:lnTo>
                  <a:lnTo>
                    <a:pt x="113207" y="1157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421761" y="3653388"/>
              <a:ext cx="99608" cy="136872"/>
            </a:xfrm>
            <a:custGeom>
              <a:avLst/>
              <a:gdLst/>
              <a:ahLst/>
              <a:cxnLst/>
              <a:rect l="0" t="0" r="0" b="0"/>
              <a:pathLst>
                <a:path w="99608" h="136872">
                  <a:moveTo>
                    <a:pt x="31586" y="136871"/>
                  </a:moveTo>
                  <a:lnTo>
                    <a:pt x="87245" y="97329"/>
                  </a:lnTo>
                  <a:lnTo>
                    <a:pt x="99607" y="91221"/>
                  </a:lnTo>
                  <a:lnTo>
                    <a:pt x="97990" y="91229"/>
                  </a:lnTo>
                  <a:lnTo>
                    <a:pt x="70179" y="99649"/>
                  </a:lnTo>
                  <a:lnTo>
                    <a:pt x="61994" y="99188"/>
                  </a:lnTo>
                  <a:lnTo>
                    <a:pt x="46660" y="92437"/>
                  </a:lnTo>
                  <a:lnTo>
                    <a:pt x="24874" y="75482"/>
                  </a:lnTo>
                  <a:lnTo>
                    <a:pt x="9190" y="500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463875" y="3548103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0" y="21057"/>
                  </a:move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369119" y="355863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436003" y="3284891"/>
              <a:ext cx="80516" cy="200042"/>
            </a:xfrm>
            <a:custGeom>
              <a:avLst/>
              <a:gdLst/>
              <a:ahLst/>
              <a:cxnLst/>
              <a:rect l="0" t="0" r="0" b="0"/>
              <a:pathLst>
                <a:path w="80516" h="200042">
                  <a:moveTo>
                    <a:pt x="6815" y="200041"/>
                  </a:moveTo>
                  <a:lnTo>
                    <a:pt x="24796" y="184400"/>
                  </a:lnTo>
                  <a:lnTo>
                    <a:pt x="74150" y="163944"/>
                  </a:lnTo>
                  <a:lnTo>
                    <a:pt x="39729" y="167630"/>
                  </a:lnTo>
                  <a:lnTo>
                    <a:pt x="21054" y="161850"/>
                  </a:lnTo>
                  <a:lnTo>
                    <a:pt x="12798" y="157033"/>
                  </a:lnTo>
                  <a:lnTo>
                    <a:pt x="8464" y="150312"/>
                  </a:lnTo>
                  <a:lnTo>
                    <a:pt x="6768" y="133486"/>
                  </a:lnTo>
                  <a:lnTo>
                    <a:pt x="11463" y="126425"/>
                  </a:lnTo>
                  <a:lnTo>
                    <a:pt x="29158" y="115461"/>
                  </a:lnTo>
                  <a:lnTo>
                    <a:pt x="32239" y="110899"/>
                  </a:lnTo>
                  <a:lnTo>
                    <a:pt x="30783" y="106688"/>
                  </a:lnTo>
                  <a:lnTo>
                    <a:pt x="8820" y="85935"/>
                  </a:lnTo>
                  <a:lnTo>
                    <a:pt x="1857" y="66659"/>
                  </a:lnTo>
                  <a:lnTo>
                    <a:pt x="0" y="54968"/>
                  </a:lnTo>
                  <a:lnTo>
                    <a:pt x="2272" y="46004"/>
                  </a:lnTo>
                  <a:lnTo>
                    <a:pt x="7296" y="38858"/>
                  </a:lnTo>
                  <a:lnTo>
                    <a:pt x="40575" y="13394"/>
                  </a:lnTo>
                  <a:lnTo>
                    <a:pt x="57305" y="5953"/>
                  </a:lnTo>
                  <a:lnTo>
                    <a:pt x="8051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30967" y="3105906"/>
              <a:ext cx="117137" cy="157929"/>
            </a:xfrm>
            <a:custGeom>
              <a:avLst/>
              <a:gdLst/>
              <a:ahLst/>
              <a:cxnLst/>
              <a:rect l="0" t="0" r="0" b="0"/>
              <a:pathLst>
                <a:path w="117137" h="157929">
                  <a:moveTo>
                    <a:pt x="64494" y="157928"/>
                  </a:moveTo>
                  <a:lnTo>
                    <a:pt x="58905" y="141160"/>
                  </a:lnTo>
                  <a:lnTo>
                    <a:pt x="59280" y="123569"/>
                  </a:lnTo>
                  <a:lnTo>
                    <a:pt x="61007" y="104053"/>
                  </a:lnTo>
                  <a:lnTo>
                    <a:pt x="57875" y="83680"/>
                  </a:lnTo>
                  <a:lnTo>
                    <a:pt x="49463" y="66047"/>
                  </a:lnTo>
                  <a:lnTo>
                    <a:pt x="43945" y="58070"/>
                  </a:lnTo>
                  <a:lnTo>
                    <a:pt x="36756" y="53921"/>
                  </a:lnTo>
                  <a:lnTo>
                    <a:pt x="19411" y="52431"/>
                  </a:lnTo>
                  <a:lnTo>
                    <a:pt x="12211" y="56011"/>
                  </a:lnTo>
                  <a:lnTo>
                    <a:pt x="1093" y="69348"/>
                  </a:lnTo>
                  <a:lnTo>
                    <a:pt x="0" y="77817"/>
                  </a:lnTo>
                  <a:lnTo>
                    <a:pt x="5024" y="96587"/>
                  </a:lnTo>
                  <a:lnTo>
                    <a:pt x="18175" y="110388"/>
                  </a:lnTo>
                  <a:lnTo>
                    <a:pt x="26596" y="115706"/>
                  </a:lnTo>
                  <a:lnTo>
                    <a:pt x="60803" y="123191"/>
                  </a:lnTo>
                  <a:lnTo>
                    <a:pt x="80791" y="118702"/>
                  </a:lnTo>
                  <a:lnTo>
                    <a:pt x="89397" y="114230"/>
                  </a:lnTo>
                  <a:lnTo>
                    <a:pt x="102078" y="99902"/>
                  </a:lnTo>
                  <a:lnTo>
                    <a:pt x="110443" y="80666"/>
                  </a:lnTo>
                  <a:lnTo>
                    <a:pt x="115814" y="33309"/>
                  </a:lnTo>
                  <a:lnTo>
                    <a:pt x="11713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346246" y="2684766"/>
              <a:ext cx="180801" cy="231628"/>
            </a:xfrm>
            <a:custGeom>
              <a:avLst/>
              <a:gdLst/>
              <a:ahLst/>
              <a:cxnLst/>
              <a:rect l="0" t="0" r="0" b="0"/>
              <a:pathLst>
                <a:path w="180801" h="231628">
                  <a:moveTo>
                    <a:pt x="180800" y="231627"/>
                  </a:moveTo>
                  <a:lnTo>
                    <a:pt x="154414" y="215986"/>
                  </a:lnTo>
                  <a:lnTo>
                    <a:pt x="97488" y="196783"/>
                  </a:lnTo>
                  <a:lnTo>
                    <a:pt x="44050" y="179018"/>
                  </a:lnTo>
                  <a:lnTo>
                    <a:pt x="24096" y="170811"/>
                  </a:lnTo>
                  <a:lnTo>
                    <a:pt x="7429" y="159364"/>
                  </a:lnTo>
                  <a:lnTo>
                    <a:pt x="5558" y="154206"/>
                  </a:lnTo>
                  <a:lnTo>
                    <a:pt x="7820" y="149598"/>
                  </a:lnTo>
                  <a:lnTo>
                    <a:pt x="60365" y="108307"/>
                  </a:lnTo>
                  <a:lnTo>
                    <a:pt x="64245" y="100281"/>
                  </a:lnTo>
                  <a:lnTo>
                    <a:pt x="65437" y="82004"/>
                  </a:lnTo>
                  <a:lnTo>
                    <a:pt x="58948" y="65302"/>
                  </a:lnTo>
                  <a:lnTo>
                    <a:pt x="47095" y="50081"/>
                  </a:lnTo>
                  <a:lnTo>
                    <a:pt x="20691" y="29527"/>
                  </a:lnTo>
                  <a:lnTo>
                    <a:pt x="846" y="19752"/>
                  </a:lnTo>
                  <a:lnTo>
                    <a:pt x="0" y="16678"/>
                  </a:lnTo>
                  <a:lnTo>
                    <a:pt x="5284" y="14628"/>
                  </a:lnTo>
                  <a:lnTo>
                    <a:pt x="63321" y="11069"/>
                  </a:lnTo>
                  <a:lnTo>
                    <a:pt x="117993" y="7516"/>
                  </a:lnTo>
                  <a:lnTo>
                    <a:pt x="17027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99611" y="2495253"/>
              <a:ext cx="148493" cy="126343"/>
            </a:xfrm>
            <a:custGeom>
              <a:avLst/>
              <a:gdLst/>
              <a:ahLst/>
              <a:cxnLst/>
              <a:rect l="0" t="0" r="0" b="0"/>
              <a:pathLst>
                <a:path w="148493" h="126343">
                  <a:moveTo>
                    <a:pt x="85321" y="126342"/>
                  </a:moveTo>
                  <a:lnTo>
                    <a:pt x="76988" y="88865"/>
                  </a:lnTo>
                  <a:lnTo>
                    <a:pt x="73429" y="66402"/>
                  </a:lnTo>
                  <a:lnTo>
                    <a:pt x="64048" y="48620"/>
                  </a:lnTo>
                  <a:lnTo>
                    <a:pt x="57101" y="44111"/>
                  </a:lnTo>
                  <a:lnTo>
                    <a:pt x="40024" y="42222"/>
                  </a:lnTo>
                  <a:lnTo>
                    <a:pt x="31726" y="45696"/>
                  </a:lnTo>
                  <a:lnTo>
                    <a:pt x="16268" y="58914"/>
                  </a:lnTo>
                  <a:lnTo>
                    <a:pt x="0" y="86086"/>
                  </a:lnTo>
                  <a:lnTo>
                    <a:pt x="365" y="94826"/>
                  </a:lnTo>
                  <a:lnTo>
                    <a:pt x="4117" y="102992"/>
                  </a:lnTo>
                  <a:lnTo>
                    <a:pt x="10128" y="110775"/>
                  </a:lnTo>
                  <a:lnTo>
                    <a:pt x="29285" y="119424"/>
                  </a:lnTo>
                  <a:lnTo>
                    <a:pt x="40945" y="121730"/>
                  </a:lnTo>
                  <a:lnTo>
                    <a:pt x="51058" y="120928"/>
                  </a:lnTo>
                  <a:lnTo>
                    <a:pt x="68533" y="113798"/>
                  </a:lnTo>
                  <a:lnTo>
                    <a:pt x="91525" y="96629"/>
                  </a:lnTo>
                  <a:lnTo>
                    <a:pt x="119085" y="61462"/>
                  </a:lnTo>
                  <a:lnTo>
                    <a:pt x="14849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04142" y="2326798"/>
              <a:ext cx="118658" cy="102673"/>
            </a:xfrm>
            <a:custGeom>
              <a:avLst/>
              <a:gdLst/>
              <a:ahLst/>
              <a:cxnLst/>
              <a:rect l="0" t="0" r="0" b="0"/>
              <a:pathLst>
                <a:path w="118658" h="102673">
                  <a:moveTo>
                    <a:pt x="70262" y="94756"/>
                  </a:moveTo>
                  <a:lnTo>
                    <a:pt x="114225" y="80102"/>
                  </a:lnTo>
                  <a:lnTo>
                    <a:pt x="118287" y="80307"/>
                  </a:lnTo>
                  <a:lnTo>
                    <a:pt x="118657" y="82784"/>
                  </a:lnTo>
                  <a:lnTo>
                    <a:pt x="116563" y="86775"/>
                  </a:lnTo>
                  <a:lnTo>
                    <a:pt x="104878" y="94328"/>
                  </a:lnTo>
                  <a:lnTo>
                    <a:pt x="86817" y="100415"/>
                  </a:lnTo>
                  <a:lnTo>
                    <a:pt x="51510" y="102672"/>
                  </a:lnTo>
                  <a:lnTo>
                    <a:pt x="29172" y="99054"/>
                  </a:lnTo>
                  <a:lnTo>
                    <a:pt x="20642" y="94112"/>
                  </a:lnTo>
                  <a:lnTo>
                    <a:pt x="8044" y="79262"/>
                  </a:lnTo>
                  <a:lnTo>
                    <a:pt x="1666" y="57844"/>
                  </a:lnTo>
                  <a:lnTo>
                    <a:pt x="0" y="35067"/>
                  </a:lnTo>
                  <a:lnTo>
                    <a:pt x="709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53347" y="2263626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0" y="10529"/>
                  </a:moveTo>
                  <a:lnTo>
                    <a:pt x="37477" y="2196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79647" y="223204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303982" y="2022120"/>
              <a:ext cx="225651" cy="170824"/>
            </a:xfrm>
            <a:custGeom>
              <a:avLst/>
              <a:gdLst/>
              <a:ahLst/>
              <a:cxnLst/>
              <a:rect l="0" t="0" r="0" b="0"/>
              <a:pathLst>
                <a:path w="225651" h="170824">
                  <a:moveTo>
                    <a:pt x="223064" y="83579"/>
                  </a:moveTo>
                  <a:lnTo>
                    <a:pt x="206297" y="77990"/>
                  </a:lnTo>
                  <a:lnTo>
                    <a:pt x="188706" y="78365"/>
                  </a:lnTo>
                  <a:lnTo>
                    <a:pt x="170359" y="83602"/>
                  </a:lnTo>
                  <a:lnTo>
                    <a:pt x="154406" y="93728"/>
                  </a:lnTo>
                  <a:lnTo>
                    <a:pt x="149216" y="102043"/>
                  </a:lnTo>
                  <a:lnTo>
                    <a:pt x="143450" y="123761"/>
                  </a:lnTo>
                  <a:lnTo>
                    <a:pt x="144252" y="133764"/>
                  </a:lnTo>
                  <a:lnTo>
                    <a:pt x="151382" y="151117"/>
                  </a:lnTo>
                  <a:lnTo>
                    <a:pt x="165469" y="163509"/>
                  </a:lnTo>
                  <a:lnTo>
                    <a:pt x="174139" y="168451"/>
                  </a:lnTo>
                  <a:lnTo>
                    <a:pt x="193131" y="170823"/>
                  </a:lnTo>
                  <a:lnTo>
                    <a:pt x="203108" y="169818"/>
                  </a:lnTo>
                  <a:lnTo>
                    <a:pt x="210930" y="165638"/>
                  </a:lnTo>
                  <a:lnTo>
                    <a:pt x="222741" y="151635"/>
                  </a:lnTo>
                  <a:lnTo>
                    <a:pt x="225650" y="130594"/>
                  </a:lnTo>
                  <a:lnTo>
                    <a:pt x="221874" y="106814"/>
                  </a:lnTo>
                  <a:lnTo>
                    <a:pt x="205424" y="73696"/>
                  </a:lnTo>
                  <a:lnTo>
                    <a:pt x="178843" y="43996"/>
                  </a:lnTo>
                  <a:lnTo>
                    <a:pt x="128030" y="18156"/>
                  </a:lnTo>
                  <a:lnTo>
                    <a:pt x="83799" y="4279"/>
                  </a:lnTo>
                  <a:lnTo>
                    <a:pt x="24283" y="324"/>
                  </a:lnTo>
                  <a:lnTo>
                    <a:pt x="9825" y="0"/>
                  </a:lnTo>
                  <a:lnTo>
                    <a:pt x="2526" y="3293"/>
                  </a:lnTo>
                  <a:lnTo>
                    <a:pt x="0" y="8998"/>
                  </a:lnTo>
                  <a:lnTo>
                    <a:pt x="655" y="16311"/>
                  </a:lnTo>
                  <a:lnTo>
                    <a:pt x="5771" y="22356"/>
                  </a:lnTo>
                  <a:lnTo>
                    <a:pt x="54878" y="44307"/>
                  </a:lnTo>
                  <a:lnTo>
                    <a:pt x="105181" y="43240"/>
                  </a:lnTo>
                  <a:lnTo>
                    <a:pt x="146282" y="39651"/>
                  </a:lnTo>
                  <a:lnTo>
                    <a:pt x="192733" y="24903"/>
                  </a:lnTo>
                  <a:lnTo>
                    <a:pt x="212536" y="204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495461" y="1947772"/>
              <a:ext cx="42115" cy="1"/>
            </a:xfrm>
            <a:custGeom>
              <a:avLst/>
              <a:gdLst/>
              <a:ahLst/>
              <a:cxnLst/>
              <a:rect l="0" t="0" r="0" b="0"/>
              <a:pathLst>
                <a:path w="42115" h="1">
                  <a:moveTo>
                    <a:pt x="0" y="0"/>
                  </a:move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390176" y="190565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442187" y="1695088"/>
              <a:ext cx="95389" cy="141375"/>
            </a:xfrm>
            <a:custGeom>
              <a:avLst/>
              <a:gdLst/>
              <a:ahLst/>
              <a:cxnLst/>
              <a:rect l="0" t="0" r="0" b="0"/>
              <a:pathLst>
                <a:path w="95389" h="141375">
                  <a:moveTo>
                    <a:pt x="74331" y="42114"/>
                  </a:moveTo>
                  <a:lnTo>
                    <a:pt x="51974" y="42114"/>
                  </a:lnTo>
                  <a:lnTo>
                    <a:pt x="34758" y="48353"/>
                  </a:lnTo>
                  <a:lnTo>
                    <a:pt x="4643" y="71422"/>
                  </a:lnTo>
                  <a:lnTo>
                    <a:pt x="966" y="79200"/>
                  </a:lnTo>
                  <a:lnTo>
                    <a:pt x="0" y="97201"/>
                  </a:lnTo>
                  <a:lnTo>
                    <a:pt x="11623" y="127066"/>
                  </a:lnTo>
                  <a:lnTo>
                    <a:pt x="19657" y="133844"/>
                  </a:lnTo>
                  <a:lnTo>
                    <a:pt x="41063" y="141374"/>
                  </a:lnTo>
                  <a:lnTo>
                    <a:pt x="50982" y="141043"/>
                  </a:lnTo>
                  <a:lnTo>
                    <a:pt x="68243" y="134435"/>
                  </a:lnTo>
                  <a:lnTo>
                    <a:pt x="72612" y="127058"/>
                  </a:lnTo>
                  <a:lnTo>
                    <a:pt x="74347" y="106383"/>
                  </a:lnTo>
                  <a:lnTo>
                    <a:pt x="68099" y="87835"/>
                  </a:lnTo>
                  <a:lnTo>
                    <a:pt x="63157" y="79614"/>
                  </a:lnTo>
                  <a:lnTo>
                    <a:pt x="48308" y="67359"/>
                  </a:lnTo>
                  <a:lnTo>
                    <a:pt x="39434" y="62453"/>
                  </a:lnTo>
                  <a:lnTo>
                    <a:pt x="37029" y="58013"/>
                  </a:lnTo>
                  <a:lnTo>
                    <a:pt x="38935" y="53883"/>
                  </a:lnTo>
                  <a:lnTo>
                    <a:pt x="9538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421186" y="1495046"/>
              <a:ext cx="105861" cy="147400"/>
            </a:xfrm>
            <a:custGeom>
              <a:avLst/>
              <a:gdLst/>
              <a:ahLst/>
              <a:cxnLst/>
              <a:rect l="0" t="0" r="0" b="0"/>
              <a:pathLst>
                <a:path w="105861" h="147400">
                  <a:moveTo>
                    <a:pt x="21632" y="147399"/>
                  </a:moveTo>
                  <a:lnTo>
                    <a:pt x="80249" y="147399"/>
                  </a:lnTo>
                  <a:lnTo>
                    <a:pt x="85277" y="146229"/>
                  </a:lnTo>
                  <a:lnTo>
                    <a:pt x="85119" y="144280"/>
                  </a:lnTo>
                  <a:lnTo>
                    <a:pt x="81504" y="141810"/>
                  </a:lnTo>
                  <a:lnTo>
                    <a:pt x="35655" y="131282"/>
                  </a:lnTo>
                  <a:lnTo>
                    <a:pt x="19676" y="119179"/>
                  </a:lnTo>
                  <a:lnTo>
                    <a:pt x="4775" y="102102"/>
                  </a:lnTo>
                  <a:lnTo>
                    <a:pt x="1035" y="92634"/>
                  </a:lnTo>
                  <a:lnTo>
                    <a:pt x="0" y="72756"/>
                  </a:lnTo>
                  <a:lnTo>
                    <a:pt x="11583" y="41835"/>
                  </a:lnTo>
                  <a:lnTo>
                    <a:pt x="26525" y="27172"/>
                  </a:lnTo>
                  <a:lnTo>
                    <a:pt x="64713" y="8227"/>
                  </a:lnTo>
                  <a:lnTo>
                    <a:pt x="10586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6439442" y="231626"/>
            <a:ext cx="3234377" cy="605734"/>
            <a:chOff x="6439442" y="231626"/>
            <a:chExt cx="3234377" cy="605734"/>
          </a:xfrm>
        </p:grpSpPr>
        <p:sp>
          <p:nvSpPr>
            <p:cNvPr id="26" name="Freeform 25"/>
            <p:cNvSpPr/>
            <p:nvPr/>
          </p:nvSpPr>
          <p:spPr>
            <a:xfrm>
              <a:off x="6439442" y="231626"/>
              <a:ext cx="204041" cy="467445"/>
            </a:xfrm>
            <a:custGeom>
              <a:avLst/>
              <a:gdLst/>
              <a:ahLst/>
              <a:cxnLst/>
              <a:rect l="0" t="0" r="0" b="0"/>
              <a:pathLst>
                <a:path w="204041" h="467445">
                  <a:moveTo>
                    <a:pt x="35584" y="0"/>
                  </a:moveTo>
                  <a:lnTo>
                    <a:pt x="27250" y="37478"/>
                  </a:lnTo>
                  <a:lnTo>
                    <a:pt x="25489" y="88902"/>
                  </a:lnTo>
                  <a:lnTo>
                    <a:pt x="25184" y="146964"/>
                  </a:lnTo>
                  <a:lnTo>
                    <a:pt x="25094" y="199263"/>
                  </a:lnTo>
                  <a:lnTo>
                    <a:pt x="25067" y="255573"/>
                  </a:lnTo>
                  <a:lnTo>
                    <a:pt x="19469" y="316711"/>
                  </a:lnTo>
                  <a:lnTo>
                    <a:pt x="15991" y="373691"/>
                  </a:lnTo>
                  <a:lnTo>
                    <a:pt x="6411" y="435771"/>
                  </a:lnTo>
                  <a:lnTo>
                    <a:pt x="0" y="460398"/>
                  </a:lnTo>
                  <a:lnTo>
                    <a:pt x="163" y="466030"/>
                  </a:lnTo>
                  <a:lnTo>
                    <a:pt x="2611" y="467444"/>
                  </a:lnTo>
                  <a:lnTo>
                    <a:pt x="57792" y="448845"/>
                  </a:lnTo>
                  <a:lnTo>
                    <a:pt x="120887" y="431620"/>
                  </a:lnTo>
                  <a:lnTo>
                    <a:pt x="176176" y="423210"/>
                  </a:lnTo>
                  <a:lnTo>
                    <a:pt x="204040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727710" y="526424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14654" y="55141"/>
                  </a:lnTo>
                  <a:lnTo>
                    <a:pt x="20213" y="116851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727710" y="40008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843523" y="474407"/>
              <a:ext cx="305385" cy="188889"/>
            </a:xfrm>
            <a:custGeom>
              <a:avLst/>
              <a:gdLst/>
              <a:ahLst/>
              <a:cxnLst/>
              <a:rect l="0" t="0" r="0" b="0"/>
              <a:pathLst>
                <a:path w="305385" h="188889">
                  <a:moveTo>
                    <a:pt x="0" y="41489"/>
                  </a:moveTo>
                  <a:lnTo>
                    <a:pt x="5589" y="100106"/>
                  </a:lnTo>
                  <a:lnTo>
                    <a:pt x="16788" y="154280"/>
                  </a:lnTo>
                  <a:lnTo>
                    <a:pt x="18622" y="186692"/>
                  </a:lnTo>
                  <a:lnTo>
                    <a:pt x="17094" y="185085"/>
                  </a:lnTo>
                  <a:lnTo>
                    <a:pt x="4158" y="136481"/>
                  </a:lnTo>
                  <a:lnTo>
                    <a:pt x="3941" y="82956"/>
                  </a:lnTo>
                  <a:lnTo>
                    <a:pt x="14817" y="27323"/>
                  </a:lnTo>
                  <a:lnTo>
                    <a:pt x="20406" y="16837"/>
                  </a:lnTo>
                  <a:lnTo>
                    <a:pt x="35976" y="2067"/>
                  </a:lnTo>
                  <a:lnTo>
                    <a:pt x="43871" y="0"/>
                  </a:lnTo>
                  <a:lnTo>
                    <a:pt x="51474" y="961"/>
                  </a:lnTo>
                  <a:lnTo>
                    <a:pt x="67331" y="9439"/>
                  </a:lnTo>
                  <a:lnTo>
                    <a:pt x="116361" y="58932"/>
                  </a:lnTo>
                  <a:lnTo>
                    <a:pt x="148461" y="111182"/>
                  </a:lnTo>
                  <a:lnTo>
                    <a:pt x="162012" y="146757"/>
                  </a:lnTo>
                  <a:lnTo>
                    <a:pt x="165377" y="178224"/>
                  </a:lnTo>
                  <a:lnTo>
                    <a:pt x="164064" y="178269"/>
                  </a:lnTo>
                  <a:lnTo>
                    <a:pt x="162019" y="174790"/>
                  </a:lnTo>
                  <a:lnTo>
                    <a:pt x="162866" y="161565"/>
                  </a:lnTo>
                  <a:lnTo>
                    <a:pt x="168311" y="145159"/>
                  </a:lnTo>
                  <a:lnTo>
                    <a:pt x="178530" y="130068"/>
                  </a:lnTo>
                  <a:lnTo>
                    <a:pt x="193991" y="118682"/>
                  </a:lnTo>
                  <a:lnTo>
                    <a:pt x="249981" y="98101"/>
                  </a:lnTo>
                  <a:lnTo>
                    <a:pt x="282299" y="86079"/>
                  </a:lnTo>
                  <a:lnTo>
                    <a:pt x="299382" y="74565"/>
                  </a:lnTo>
                  <a:lnTo>
                    <a:pt x="303702" y="67049"/>
                  </a:lnTo>
                  <a:lnTo>
                    <a:pt x="305384" y="49339"/>
                  </a:lnTo>
                  <a:lnTo>
                    <a:pt x="299113" y="32890"/>
                  </a:lnTo>
                  <a:lnTo>
                    <a:pt x="294165" y="25228"/>
                  </a:lnTo>
                  <a:lnTo>
                    <a:pt x="279308" y="13595"/>
                  </a:lnTo>
                  <a:lnTo>
                    <a:pt x="270434" y="8855"/>
                  </a:lnTo>
                  <a:lnTo>
                    <a:pt x="259837" y="8034"/>
                  </a:lnTo>
                  <a:lnTo>
                    <a:pt x="235586" y="13362"/>
                  </a:lnTo>
                  <a:lnTo>
                    <a:pt x="226078" y="19228"/>
                  </a:lnTo>
                  <a:lnTo>
                    <a:pt x="212393" y="35105"/>
                  </a:lnTo>
                  <a:lnTo>
                    <a:pt x="198112" y="63774"/>
                  </a:lnTo>
                  <a:lnTo>
                    <a:pt x="196454" y="84149"/>
                  </a:lnTo>
                  <a:lnTo>
                    <a:pt x="211180" y="146822"/>
                  </a:lnTo>
                  <a:lnTo>
                    <a:pt x="214486" y="157334"/>
                  </a:lnTo>
                  <a:lnTo>
                    <a:pt x="220200" y="165512"/>
                  </a:lnTo>
                  <a:lnTo>
                    <a:pt x="235907" y="177719"/>
                  </a:lnTo>
                  <a:lnTo>
                    <a:pt x="270070" y="185579"/>
                  </a:lnTo>
                  <a:lnTo>
                    <a:pt x="305326" y="1888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208908" y="447136"/>
              <a:ext cx="169022" cy="246378"/>
            </a:xfrm>
            <a:custGeom>
              <a:avLst/>
              <a:gdLst/>
              <a:ahLst/>
              <a:cxnLst/>
              <a:rect l="0" t="0" r="0" b="0"/>
              <a:pathLst>
                <a:path w="169022" h="246378">
                  <a:moveTo>
                    <a:pt x="118926" y="5589"/>
                  </a:moveTo>
                  <a:lnTo>
                    <a:pt x="102158" y="0"/>
                  </a:lnTo>
                  <a:lnTo>
                    <a:pt x="84567" y="375"/>
                  </a:lnTo>
                  <a:lnTo>
                    <a:pt x="65051" y="5611"/>
                  </a:lnTo>
                  <a:lnTo>
                    <a:pt x="27045" y="28037"/>
                  </a:lnTo>
                  <a:lnTo>
                    <a:pt x="12579" y="42472"/>
                  </a:lnTo>
                  <a:lnTo>
                    <a:pt x="2251" y="60586"/>
                  </a:lnTo>
                  <a:lnTo>
                    <a:pt x="0" y="83454"/>
                  </a:lnTo>
                  <a:lnTo>
                    <a:pt x="1037" y="96104"/>
                  </a:lnTo>
                  <a:lnTo>
                    <a:pt x="5239" y="105706"/>
                  </a:lnTo>
                  <a:lnTo>
                    <a:pt x="19265" y="119496"/>
                  </a:lnTo>
                  <a:lnTo>
                    <a:pt x="27919" y="122471"/>
                  </a:lnTo>
                  <a:lnTo>
                    <a:pt x="87669" y="130056"/>
                  </a:lnTo>
                  <a:lnTo>
                    <a:pt x="119023" y="141774"/>
                  </a:lnTo>
                  <a:lnTo>
                    <a:pt x="165992" y="180280"/>
                  </a:lnTo>
                  <a:lnTo>
                    <a:pt x="169021" y="188730"/>
                  </a:lnTo>
                  <a:lnTo>
                    <a:pt x="168700" y="197873"/>
                  </a:lnTo>
                  <a:lnTo>
                    <a:pt x="166147" y="207478"/>
                  </a:lnTo>
                  <a:lnTo>
                    <a:pt x="153951" y="224389"/>
                  </a:lnTo>
                  <a:lnTo>
                    <a:pt x="145785" y="232174"/>
                  </a:lnTo>
                  <a:lnTo>
                    <a:pt x="124235" y="240824"/>
                  </a:lnTo>
                  <a:lnTo>
                    <a:pt x="66682" y="246377"/>
                  </a:lnTo>
                  <a:lnTo>
                    <a:pt x="13641" y="2372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656924" y="503398"/>
              <a:ext cx="151061" cy="213065"/>
            </a:xfrm>
            <a:custGeom>
              <a:avLst/>
              <a:gdLst/>
              <a:ahLst/>
              <a:cxnLst/>
              <a:rect l="0" t="0" r="0" b="0"/>
              <a:pathLst>
                <a:path w="151061" h="213065">
                  <a:moveTo>
                    <a:pt x="113107" y="33555"/>
                  </a:moveTo>
                  <a:lnTo>
                    <a:pt x="107518" y="16787"/>
                  </a:lnTo>
                  <a:lnTo>
                    <a:pt x="95415" y="5436"/>
                  </a:lnTo>
                  <a:lnTo>
                    <a:pt x="87275" y="771"/>
                  </a:lnTo>
                  <a:lnTo>
                    <a:pt x="78338" y="0"/>
                  </a:lnTo>
                  <a:lnTo>
                    <a:pt x="59049" y="5384"/>
                  </a:lnTo>
                  <a:lnTo>
                    <a:pt x="34049" y="21568"/>
                  </a:lnTo>
                  <a:lnTo>
                    <a:pt x="22208" y="37586"/>
                  </a:lnTo>
                  <a:lnTo>
                    <a:pt x="5074" y="82054"/>
                  </a:lnTo>
                  <a:lnTo>
                    <a:pt x="0" y="141964"/>
                  </a:lnTo>
                  <a:lnTo>
                    <a:pt x="3566" y="167135"/>
                  </a:lnTo>
                  <a:lnTo>
                    <a:pt x="12169" y="186900"/>
                  </a:lnTo>
                  <a:lnTo>
                    <a:pt x="17740" y="195447"/>
                  </a:lnTo>
                  <a:lnTo>
                    <a:pt x="36407" y="208062"/>
                  </a:lnTo>
                  <a:lnTo>
                    <a:pt x="47935" y="213064"/>
                  </a:lnTo>
                  <a:lnTo>
                    <a:pt x="73224" y="212383"/>
                  </a:lnTo>
                  <a:lnTo>
                    <a:pt x="97721" y="204281"/>
                  </a:lnTo>
                  <a:lnTo>
                    <a:pt x="140081" y="173309"/>
                  </a:lnTo>
                  <a:lnTo>
                    <a:pt x="148492" y="153380"/>
                  </a:lnTo>
                  <a:lnTo>
                    <a:pt x="151060" y="127755"/>
                  </a:lnTo>
                  <a:lnTo>
                    <a:pt x="143178" y="69883"/>
                  </a:lnTo>
                  <a:lnTo>
                    <a:pt x="140173" y="57774"/>
                  </a:lnTo>
                  <a:lnTo>
                    <a:pt x="127476" y="38080"/>
                  </a:lnTo>
                  <a:lnTo>
                    <a:pt x="111304" y="23868"/>
                  </a:lnTo>
                  <a:lnTo>
                    <a:pt x="81522" y="12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826250" y="277251"/>
              <a:ext cx="112238" cy="407102"/>
            </a:xfrm>
            <a:custGeom>
              <a:avLst/>
              <a:gdLst/>
              <a:ahLst/>
              <a:cxnLst/>
              <a:rect l="0" t="0" r="0" b="0"/>
              <a:pathLst>
                <a:path w="112238" h="407102">
                  <a:moveTo>
                    <a:pt x="70123" y="407101"/>
                  </a:moveTo>
                  <a:lnTo>
                    <a:pt x="52164" y="343651"/>
                  </a:lnTo>
                  <a:lnTo>
                    <a:pt x="41925" y="296144"/>
                  </a:lnTo>
                  <a:lnTo>
                    <a:pt x="32652" y="245023"/>
                  </a:lnTo>
                  <a:lnTo>
                    <a:pt x="27045" y="192832"/>
                  </a:lnTo>
                  <a:lnTo>
                    <a:pt x="12776" y="141493"/>
                  </a:lnTo>
                  <a:lnTo>
                    <a:pt x="0" y="81631"/>
                  </a:lnTo>
                  <a:lnTo>
                    <a:pt x="603" y="41994"/>
                  </a:lnTo>
                  <a:lnTo>
                    <a:pt x="2719" y="30335"/>
                  </a:lnTo>
                  <a:lnTo>
                    <a:pt x="7640" y="21393"/>
                  </a:lnTo>
                  <a:lnTo>
                    <a:pt x="22465" y="8338"/>
                  </a:lnTo>
                  <a:lnTo>
                    <a:pt x="43872" y="1755"/>
                  </a:lnTo>
                  <a:lnTo>
                    <a:pt x="67815" y="0"/>
                  </a:lnTo>
                  <a:lnTo>
                    <a:pt x="97515" y="5588"/>
                  </a:lnTo>
                  <a:lnTo>
                    <a:pt x="102422" y="8405"/>
                  </a:lnTo>
                  <a:lnTo>
                    <a:pt x="112237" y="175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770031" y="510119"/>
              <a:ext cx="157928" cy="16306"/>
            </a:xfrm>
            <a:custGeom>
              <a:avLst/>
              <a:gdLst/>
              <a:ahLst/>
              <a:cxnLst/>
              <a:rect l="0" t="0" r="0" b="0"/>
              <a:pathLst>
                <a:path w="157928" h="16306">
                  <a:moveTo>
                    <a:pt x="157927" y="16305"/>
                  </a:moveTo>
                  <a:lnTo>
                    <a:pt x="130371" y="9070"/>
                  </a:lnTo>
                  <a:lnTo>
                    <a:pt x="77269" y="3308"/>
                  </a:lnTo>
                  <a:lnTo>
                    <a:pt x="54229" y="0"/>
                  </a:lnTo>
                  <a:lnTo>
                    <a:pt x="0" y="57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275822" y="252683"/>
              <a:ext cx="104863" cy="433495"/>
            </a:xfrm>
            <a:custGeom>
              <a:avLst/>
              <a:gdLst/>
              <a:ahLst/>
              <a:cxnLst/>
              <a:rect l="0" t="0" r="0" b="0"/>
              <a:pathLst>
                <a:path w="104863" h="433495">
                  <a:moveTo>
                    <a:pt x="10105" y="0"/>
                  </a:moveTo>
                  <a:lnTo>
                    <a:pt x="2870" y="27557"/>
                  </a:lnTo>
                  <a:lnTo>
                    <a:pt x="227" y="83779"/>
                  </a:lnTo>
                  <a:lnTo>
                    <a:pt x="2889" y="135568"/>
                  </a:lnTo>
                  <a:lnTo>
                    <a:pt x="7966" y="193417"/>
                  </a:lnTo>
                  <a:lnTo>
                    <a:pt x="9472" y="246432"/>
                  </a:lnTo>
                  <a:lnTo>
                    <a:pt x="6798" y="306594"/>
                  </a:lnTo>
                  <a:lnTo>
                    <a:pt x="1716" y="362634"/>
                  </a:lnTo>
                  <a:lnTo>
                    <a:pt x="0" y="423492"/>
                  </a:lnTo>
                  <a:lnTo>
                    <a:pt x="2199" y="430897"/>
                  </a:lnTo>
                  <a:lnTo>
                    <a:pt x="6004" y="433494"/>
                  </a:lnTo>
                  <a:lnTo>
                    <a:pt x="63740" y="417121"/>
                  </a:lnTo>
                  <a:lnTo>
                    <a:pt x="104862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416215" y="499778"/>
              <a:ext cx="139320" cy="176897"/>
            </a:xfrm>
            <a:custGeom>
              <a:avLst/>
              <a:gdLst/>
              <a:ahLst/>
              <a:cxnLst/>
              <a:rect l="0" t="0" r="0" b="0"/>
              <a:pathLst>
                <a:path w="139320" h="176897">
                  <a:moveTo>
                    <a:pt x="90811" y="5589"/>
                  </a:moveTo>
                  <a:lnTo>
                    <a:pt x="74043" y="0"/>
                  </a:lnTo>
                  <a:lnTo>
                    <a:pt x="66764" y="693"/>
                  </a:lnTo>
                  <a:lnTo>
                    <a:pt x="52437" y="7703"/>
                  </a:lnTo>
                  <a:lnTo>
                    <a:pt x="24176" y="32436"/>
                  </a:lnTo>
                  <a:lnTo>
                    <a:pt x="10113" y="50277"/>
                  </a:lnTo>
                  <a:lnTo>
                    <a:pt x="2302" y="73024"/>
                  </a:lnTo>
                  <a:lnTo>
                    <a:pt x="0" y="98731"/>
                  </a:lnTo>
                  <a:lnTo>
                    <a:pt x="2878" y="125754"/>
                  </a:lnTo>
                  <a:lnTo>
                    <a:pt x="11175" y="147123"/>
                  </a:lnTo>
                  <a:lnTo>
                    <a:pt x="16664" y="156097"/>
                  </a:lnTo>
                  <a:lnTo>
                    <a:pt x="32120" y="169188"/>
                  </a:lnTo>
                  <a:lnTo>
                    <a:pt x="41155" y="174317"/>
                  </a:lnTo>
                  <a:lnTo>
                    <a:pt x="63672" y="176896"/>
                  </a:lnTo>
                  <a:lnTo>
                    <a:pt x="86938" y="172972"/>
                  </a:lnTo>
                  <a:lnTo>
                    <a:pt x="113189" y="157610"/>
                  </a:lnTo>
                  <a:lnTo>
                    <a:pt x="128443" y="144904"/>
                  </a:lnTo>
                  <a:lnTo>
                    <a:pt x="136783" y="122099"/>
                  </a:lnTo>
                  <a:lnTo>
                    <a:pt x="139319" y="94806"/>
                  </a:lnTo>
                  <a:lnTo>
                    <a:pt x="136547" y="70978"/>
                  </a:lnTo>
                  <a:lnTo>
                    <a:pt x="117999" y="29424"/>
                  </a:lnTo>
                  <a:lnTo>
                    <a:pt x="101339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580725" y="486203"/>
              <a:ext cx="147400" cy="187621"/>
            </a:xfrm>
            <a:custGeom>
              <a:avLst/>
              <a:gdLst/>
              <a:ahLst/>
              <a:cxnLst/>
              <a:rect l="0" t="0" r="0" b="0"/>
              <a:pathLst>
                <a:path w="147400" h="187621">
                  <a:moveTo>
                    <a:pt x="0" y="71807"/>
                  </a:moveTo>
                  <a:lnTo>
                    <a:pt x="3120" y="125951"/>
                  </a:lnTo>
                  <a:lnTo>
                    <a:pt x="14654" y="175309"/>
                  </a:lnTo>
                  <a:lnTo>
                    <a:pt x="16788" y="177073"/>
                  </a:lnTo>
                  <a:lnTo>
                    <a:pt x="19160" y="163435"/>
                  </a:lnTo>
                  <a:lnTo>
                    <a:pt x="9354" y="102056"/>
                  </a:lnTo>
                  <a:lnTo>
                    <a:pt x="5327" y="74723"/>
                  </a:lnTo>
                  <a:lnTo>
                    <a:pt x="12274" y="22167"/>
                  </a:lnTo>
                  <a:lnTo>
                    <a:pt x="15202" y="10637"/>
                  </a:lnTo>
                  <a:lnTo>
                    <a:pt x="20663" y="4121"/>
                  </a:lnTo>
                  <a:lnTo>
                    <a:pt x="27813" y="947"/>
                  </a:lnTo>
                  <a:lnTo>
                    <a:pt x="36090" y="0"/>
                  </a:lnTo>
                  <a:lnTo>
                    <a:pt x="54645" y="5188"/>
                  </a:lnTo>
                  <a:lnTo>
                    <a:pt x="73420" y="16462"/>
                  </a:lnTo>
                  <a:lnTo>
                    <a:pt x="97143" y="43710"/>
                  </a:lnTo>
                  <a:lnTo>
                    <a:pt x="133213" y="102234"/>
                  </a:lnTo>
                  <a:lnTo>
                    <a:pt x="143195" y="140224"/>
                  </a:lnTo>
                  <a:lnTo>
                    <a:pt x="147399" y="1876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749181" y="473208"/>
              <a:ext cx="183573" cy="364152"/>
            </a:xfrm>
            <a:custGeom>
              <a:avLst/>
              <a:gdLst/>
              <a:ahLst/>
              <a:cxnLst/>
              <a:rect l="0" t="0" r="0" b="0"/>
              <a:pathLst>
                <a:path w="183573" h="364152">
                  <a:moveTo>
                    <a:pt x="126342" y="137444"/>
                  </a:moveTo>
                  <a:lnTo>
                    <a:pt x="137520" y="120677"/>
                  </a:lnTo>
                  <a:lnTo>
                    <a:pt x="139889" y="99966"/>
                  </a:lnTo>
                  <a:lnTo>
                    <a:pt x="131878" y="54132"/>
                  </a:lnTo>
                  <a:lnTo>
                    <a:pt x="116804" y="27491"/>
                  </a:lnTo>
                  <a:lnTo>
                    <a:pt x="97520" y="4780"/>
                  </a:lnTo>
                  <a:lnTo>
                    <a:pt x="87240" y="1038"/>
                  </a:lnTo>
                  <a:lnTo>
                    <a:pt x="60220" y="0"/>
                  </a:lnTo>
                  <a:lnTo>
                    <a:pt x="38074" y="6558"/>
                  </a:lnTo>
                  <a:lnTo>
                    <a:pt x="28892" y="11582"/>
                  </a:lnTo>
                  <a:lnTo>
                    <a:pt x="15570" y="26524"/>
                  </a:lnTo>
                  <a:lnTo>
                    <a:pt x="6920" y="46032"/>
                  </a:lnTo>
                  <a:lnTo>
                    <a:pt x="3221" y="82153"/>
                  </a:lnTo>
                  <a:lnTo>
                    <a:pt x="14925" y="137096"/>
                  </a:lnTo>
                  <a:lnTo>
                    <a:pt x="20478" y="145401"/>
                  </a:lnTo>
                  <a:lnTo>
                    <a:pt x="36007" y="157748"/>
                  </a:lnTo>
                  <a:lnTo>
                    <a:pt x="54607" y="160896"/>
                  </a:lnTo>
                  <a:lnTo>
                    <a:pt x="74573" y="157226"/>
                  </a:lnTo>
                  <a:lnTo>
                    <a:pt x="95145" y="147796"/>
                  </a:lnTo>
                  <a:lnTo>
                    <a:pt x="109748" y="132686"/>
                  </a:lnTo>
                  <a:lnTo>
                    <a:pt x="115279" y="123744"/>
                  </a:lnTo>
                  <a:lnTo>
                    <a:pt x="120137" y="122462"/>
                  </a:lnTo>
                  <a:lnTo>
                    <a:pt x="124544" y="126286"/>
                  </a:lnTo>
                  <a:lnTo>
                    <a:pt x="150888" y="185975"/>
                  </a:lnTo>
                  <a:lnTo>
                    <a:pt x="167759" y="239491"/>
                  </a:lnTo>
                  <a:lnTo>
                    <a:pt x="183572" y="302181"/>
                  </a:lnTo>
                  <a:lnTo>
                    <a:pt x="181803" y="325304"/>
                  </a:lnTo>
                  <a:lnTo>
                    <a:pt x="173998" y="344160"/>
                  </a:lnTo>
                  <a:lnTo>
                    <a:pt x="168642" y="352464"/>
                  </a:lnTo>
                  <a:lnTo>
                    <a:pt x="160391" y="358000"/>
                  </a:lnTo>
                  <a:lnTo>
                    <a:pt x="138746" y="364151"/>
                  </a:lnTo>
                  <a:lnTo>
                    <a:pt x="100251" y="362024"/>
                  </a:lnTo>
                  <a:lnTo>
                    <a:pt x="39718" y="350668"/>
                  </a:lnTo>
                  <a:lnTo>
                    <a:pt x="0" y="3480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959751" y="536953"/>
              <a:ext cx="31587" cy="126343"/>
            </a:xfrm>
            <a:custGeom>
              <a:avLst/>
              <a:gdLst/>
              <a:ahLst/>
              <a:cxnLst/>
              <a:rect l="0" t="0" r="0" b="0"/>
              <a:pathLst>
                <a:path w="31587" h="126343">
                  <a:moveTo>
                    <a:pt x="0" y="0"/>
                  </a:moveTo>
                  <a:lnTo>
                    <a:pt x="14654" y="62092"/>
                  </a:lnTo>
                  <a:lnTo>
                    <a:pt x="28547" y="109432"/>
                  </a:lnTo>
                  <a:lnTo>
                    <a:pt x="31586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970280" y="42113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107150" y="326383"/>
              <a:ext cx="42115" cy="326384"/>
            </a:xfrm>
            <a:custGeom>
              <a:avLst/>
              <a:gdLst/>
              <a:ahLst/>
              <a:cxnLst/>
              <a:rect l="0" t="0" r="0" b="0"/>
              <a:pathLst>
                <a:path w="42115" h="326384">
                  <a:moveTo>
                    <a:pt x="0" y="0"/>
                  </a:moveTo>
                  <a:lnTo>
                    <a:pt x="3120" y="52050"/>
                  </a:lnTo>
                  <a:lnTo>
                    <a:pt x="11453" y="108229"/>
                  </a:lnTo>
                  <a:lnTo>
                    <a:pt x="18212" y="166209"/>
                  </a:lnTo>
                  <a:lnTo>
                    <a:pt x="26084" y="227024"/>
                  </a:lnTo>
                  <a:lnTo>
                    <a:pt x="31668" y="280067"/>
                  </a:lnTo>
                  <a:lnTo>
                    <a:pt x="42114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033450" y="489250"/>
              <a:ext cx="157929" cy="16118"/>
            </a:xfrm>
            <a:custGeom>
              <a:avLst/>
              <a:gdLst/>
              <a:ahLst/>
              <a:cxnLst/>
              <a:rect l="0" t="0" r="0" b="0"/>
              <a:pathLst>
                <a:path w="157929" h="16118">
                  <a:moveTo>
                    <a:pt x="157928" y="5589"/>
                  </a:moveTo>
                  <a:lnTo>
                    <a:pt x="141160" y="0"/>
                  </a:lnTo>
                  <a:lnTo>
                    <a:pt x="123569" y="375"/>
                  </a:lnTo>
                  <a:lnTo>
                    <a:pt x="66100" y="6072"/>
                  </a:lnTo>
                  <a:lnTo>
                    <a:pt x="24755" y="13787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194671" y="494839"/>
              <a:ext cx="109024" cy="162009"/>
            </a:xfrm>
            <a:custGeom>
              <a:avLst/>
              <a:gdLst/>
              <a:ahLst/>
              <a:cxnLst/>
              <a:rect l="0" t="0" r="0" b="0"/>
              <a:pathLst>
                <a:path w="109024" h="162009">
                  <a:moveTo>
                    <a:pt x="7236" y="21057"/>
                  </a:moveTo>
                  <a:lnTo>
                    <a:pt x="0" y="48613"/>
                  </a:lnTo>
                  <a:lnTo>
                    <a:pt x="477" y="101716"/>
                  </a:lnTo>
                  <a:lnTo>
                    <a:pt x="6572" y="124756"/>
                  </a:lnTo>
                  <a:lnTo>
                    <a:pt x="17079" y="146694"/>
                  </a:lnTo>
                  <a:lnTo>
                    <a:pt x="25497" y="153948"/>
                  </a:lnTo>
                  <a:lnTo>
                    <a:pt x="47327" y="162008"/>
                  </a:lnTo>
                  <a:lnTo>
                    <a:pt x="57360" y="161818"/>
                  </a:lnTo>
                  <a:lnTo>
                    <a:pt x="74746" y="155367"/>
                  </a:lnTo>
                  <a:lnTo>
                    <a:pt x="87153" y="141582"/>
                  </a:lnTo>
                  <a:lnTo>
                    <a:pt x="96567" y="121417"/>
                  </a:lnTo>
                  <a:lnTo>
                    <a:pt x="109023" y="63931"/>
                  </a:lnTo>
                  <a:lnTo>
                    <a:pt x="108365" y="27521"/>
                  </a:lnTo>
                  <a:lnTo>
                    <a:pt x="10199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370620" y="253611"/>
              <a:ext cx="303199" cy="469068"/>
            </a:xfrm>
            <a:custGeom>
              <a:avLst/>
              <a:gdLst/>
              <a:ahLst/>
              <a:cxnLst/>
              <a:rect l="0" t="0" r="0" b="0"/>
              <a:pathLst>
                <a:path w="303199" h="469068">
                  <a:moveTo>
                    <a:pt x="105027" y="346513"/>
                  </a:moveTo>
                  <a:lnTo>
                    <a:pt x="101908" y="303821"/>
                  </a:lnTo>
                  <a:lnTo>
                    <a:pt x="90455" y="272642"/>
                  </a:lnTo>
                  <a:lnTo>
                    <a:pt x="84784" y="262171"/>
                  </a:lnTo>
                  <a:lnTo>
                    <a:pt x="76324" y="255190"/>
                  </a:lnTo>
                  <a:lnTo>
                    <a:pt x="54446" y="247433"/>
                  </a:lnTo>
                  <a:lnTo>
                    <a:pt x="44400" y="247704"/>
                  </a:lnTo>
                  <a:lnTo>
                    <a:pt x="27000" y="254245"/>
                  </a:lnTo>
                  <a:lnTo>
                    <a:pt x="14586" y="268070"/>
                  </a:lnTo>
                  <a:lnTo>
                    <a:pt x="6340" y="287083"/>
                  </a:lnTo>
                  <a:lnTo>
                    <a:pt x="1045" y="337417"/>
                  </a:lnTo>
                  <a:lnTo>
                    <a:pt x="0" y="392419"/>
                  </a:lnTo>
                  <a:lnTo>
                    <a:pt x="5408" y="434334"/>
                  </a:lnTo>
                  <a:lnTo>
                    <a:pt x="14349" y="456124"/>
                  </a:lnTo>
                  <a:lnTo>
                    <a:pt x="20009" y="465211"/>
                  </a:lnTo>
                  <a:lnTo>
                    <a:pt x="27291" y="468929"/>
                  </a:lnTo>
                  <a:lnTo>
                    <a:pt x="35656" y="469067"/>
                  </a:lnTo>
                  <a:lnTo>
                    <a:pt x="44742" y="466820"/>
                  </a:lnTo>
                  <a:lnTo>
                    <a:pt x="61077" y="454965"/>
                  </a:lnTo>
                  <a:lnTo>
                    <a:pt x="83426" y="425440"/>
                  </a:lnTo>
                  <a:lnTo>
                    <a:pt x="106350" y="379131"/>
                  </a:lnTo>
                  <a:lnTo>
                    <a:pt x="114907" y="321717"/>
                  </a:lnTo>
                  <a:lnTo>
                    <a:pt x="123530" y="261676"/>
                  </a:lnTo>
                  <a:lnTo>
                    <a:pt x="124949" y="218731"/>
                  </a:lnTo>
                  <a:lnTo>
                    <a:pt x="125580" y="172347"/>
                  </a:lnTo>
                  <a:lnTo>
                    <a:pt x="125860" y="127556"/>
                  </a:lnTo>
                  <a:lnTo>
                    <a:pt x="122898" y="65998"/>
                  </a:lnTo>
                  <a:lnTo>
                    <a:pt x="111417" y="3973"/>
                  </a:lnTo>
                  <a:lnTo>
                    <a:pt x="109288" y="0"/>
                  </a:lnTo>
                  <a:lnTo>
                    <a:pt x="107868" y="2031"/>
                  </a:lnTo>
                  <a:lnTo>
                    <a:pt x="105589" y="50090"/>
                  </a:lnTo>
                  <a:lnTo>
                    <a:pt x="105194" y="106995"/>
                  </a:lnTo>
                  <a:lnTo>
                    <a:pt x="105077" y="168310"/>
                  </a:lnTo>
                  <a:lnTo>
                    <a:pt x="110631" y="219753"/>
                  </a:lnTo>
                  <a:lnTo>
                    <a:pt x="114097" y="275809"/>
                  </a:lnTo>
                  <a:lnTo>
                    <a:pt x="115124" y="331283"/>
                  </a:lnTo>
                  <a:lnTo>
                    <a:pt x="121017" y="373586"/>
                  </a:lnTo>
                  <a:lnTo>
                    <a:pt x="125046" y="379769"/>
                  </a:lnTo>
                  <a:lnTo>
                    <a:pt x="130072" y="381552"/>
                  </a:lnTo>
                  <a:lnTo>
                    <a:pt x="135761" y="380401"/>
                  </a:lnTo>
                  <a:lnTo>
                    <a:pt x="140725" y="376124"/>
                  </a:lnTo>
                  <a:lnTo>
                    <a:pt x="156809" y="354507"/>
                  </a:lnTo>
                  <a:lnTo>
                    <a:pt x="177564" y="339927"/>
                  </a:lnTo>
                  <a:lnTo>
                    <a:pt x="215557" y="329744"/>
                  </a:lnTo>
                  <a:lnTo>
                    <a:pt x="269147" y="323963"/>
                  </a:lnTo>
                  <a:lnTo>
                    <a:pt x="292613" y="314654"/>
                  </a:lnTo>
                  <a:lnTo>
                    <a:pt x="299105" y="306556"/>
                  </a:lnTo>
                  <a:lnTo>
                    <a:pt x="303198" y="285081"/>
                  </a:lnTo>
                  <a:lnTo>
                    <a:pt x="297998" y="263058"/>
                  </a:lnTo>
                  <a:lnTo>
                    <a:pt x="293336" y="252272"/>
                  </a:lnTo>
                  <a:lnTo>
                    <a:pt x="285548" y="245081"/>
                  </a:lnTo>
                  <a:lnTo>
                    <a:pt x="264418" y="237091"/>
                  </a:lnTo>
                  <a:lnTo>
                    <a:pt x="239429" y="239779"/>
                  </a:lnTo>
                  <a:lnTo>
                    <a:pt x="215064" y="248773"/>
                  </a:lnTo>
                  <a:lnTo>
                    <a:pt x="188194" y="268160"/>
                  </a:lnTo>
                  <a:lnTo>
                    <a:pt x="150974" y="315701"/>
                  </a:lnTo>
                  <a:lnTo>
                    <a:pt x="142996" y="339448"/>
                  </a:lnTo>
                  <a:lnTo>
                    <a:pt x="140620" y="364430"/>
                  </a:lnTo>
                  <a:lnTo>
                    <a:pt x="151641" y="419799"/>
                  </a:lnTo>
                  <a:lnTo>
                    <a:pt x="167062" y="446086"/>
                  </a:lnTo>
                  <a:lnTo>
                    <a:pt x="175629" y="451500"/>
                  </a:lnTo>
                  <a:lnTo>
                    <a:pt x="197627" y="457514"/>
                  </a:lnTo>
                  <a:lnTo>
                    <a:pt x="219882" y="453949"/>
                  </a:lnTo>
                  <a:lnTo>
                    <a:pt x="273484" y="430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7319958" y="831751"/>
            <a:ext cx="1942466" cy="726467"/>
            <a:chOff x="7319958" y="831751"/>
            <a:chExt cx="1942466" cy="726467"/>
          </a:xfrm>
        </p:grpSpPr>
        <p:sp>
          <p:nvSpPr>
            <p:cNvPr id="45" name="Freeform 44"/>
            <p:cNvSpPr/>
            <p:nvPr/>
          </p:nvSpPr>
          <p:spPr>
            <a:xfrm>
              <a:off x="7319958" y="831751"/>
              <a:ext cx="176333" cy="652768"/>
            </a:xfrm>
            <a:custGeom>
              <a:avLst/>
              <a:gdLst/>
              <a:ahLst/>
              <a:cxnLst/>
              <a:rect l="0" t="0" r="0" b="0"/>
              <a:pathLst>
                <a:path w="176333" h="652768">
                  <a:moveTo>
                    <a:pt x="176332" y="0"/>
                  </a:moveTo>
                  <a:lnTo>
                    <a:pt x="134350" y="38256"/>
                  </a:lnTo>
                  <a:lnTo>
                    <a:pt x="105004" y="99606"/>
                  </a:lnTo>
                  <a:lnTo>
                    <a:pt x="70897" y="162393"/>
                  </a:lnTo>
                  <a:lnTo>
                    <a:pt x="58112" y="182139"/>
                  </a:lnTo>
                  <a:lnTo>
                    <a:pt x="30970" y="240953"/>
                  </a:lnTo>
                  <a:lnTo>
                    <a:pt x="12481" y="300843"/>
                  </a:lnTo>
                  <a:lnTo>
                    <a:pt x="2352" y="351701"/>
                  </a:lnTo>
                  <a:lnTo>
                    <a:pt x="0" y="403815"/>
                  </a:lnTo>
                  <a:lnTo>
                    <a:pt x="6192" y="453961"/>
                  </a:lnTo>
                  <a:lnTo>
                    <a:pt x="21885" y="506652"/>
                  </a:lnTo>
                  <a:lnTo>
                    <a:pt x="43612" y="544743"/>
                  </a:lnTo>
                  <a:lnTo>
                    <a:pt x="102997" y="607293"/>
                  </a:lnTo>
                  <a:lnTo>
                    <a:pt x="146918" y="642966"/>
                  </a:lnTo>
                  <a:lnTo>
                    <a:pt x="176332" y="6527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553872" y="999352"/>
              <a:ext cx="437259" cy="428561"/>
            </a:xfrm>
            <a:custGeom>
              <a:avLst/>
              <a:gdLst/>
              <a:ahLst/>
              <a:cxnLst/>
              <a:rect l="0" t="0" r="0" b="0"/>
              <a:pathLst>
                <a:path w="437259" h="428561">
                  <a:moveTo>
                    <a:pt x="5589" y="379881"/>
                  </a:moveTo>
                  <a:lnTo>
                    <a:pt x="0" y="363113"/>
                  </a:lnTo>
                  <a:lnTo>
                    <a:pt x="3272" y="309195"/>
                  </a:lnTo>
                  <a:lnTo>
                    <a:pt x="6072" y="258201"/>
                  </a:lnTo>
                  <a:lnTo>
                    <a:pt x="12621" y="200328"/>
                  </a:lnTo>
                  <a:lnTo>
                    <a:pt x="16251" y="145616"/>
                  </a:lnTo>
                  <a:lnTo>
                    <a:pt x="24216" y="94700"/>
                  </a:lnTo>
                  <a:lnTo>
                    <a:pt x="30635" y="68300"/>
                  </a:lnTo>
                  <a:lnTo>
                    <a:pt x="35154" y="62196"/>
                  </a:lnTo>
                  <a:lnTo>
                    <a:pt x="40507" y="60466"/>
                  </a:lnTo>
                  <a:lnTo>
                    <a:pt x="46415" y="61653"/>
                  </a:lnTo>
                  <a:lnTo>
                    <a:pt x="51524" y="67123"/>
                  </a:lnTo>
                  <a:lnTo>
                    <a:pt x="77438" y="122434"/>
                  </a:lnTo>
                  <a:lnTo>
                    <a:pt x="102759" y="179212"/>
                  </a:lnTo>
                  <a:lnTo>
                    <a:pt x="142672" y="231502"/>
                  </a:lnTo>
                  <a:lnTo>
                    <a:pt x="149619" y="238848"/>
                  </a:lnTo>
                  <a:lnTo>
                    <a:pt x="158931" y="242575"/>
                  </a:lnTo>
                  <a:lnTo>
                    <a:pt x="181755" y="243597"/>
                  </a:lnTo>
                  <a:lnTo>
                    <a:pt x="192053" y="238722"/>
                  </a:lnTo>
                  <a:lnTo>
                    <a:pt x="209735" y="220827"/>
                  </a:lnTo>
                  <a:lnTo>
                    <a:pt x="227253" y="178856"/>
                  </a:lnTo>
                  <a:lnTo>
                    <a:pt x="239853" y="129375"/>
                  </a:lnTo>
                  <a:lnTo>
                    <a:pt x="253421" y="68659"/>
                  </a:lnTo>
                  <a:lnTo>
                    <a:pt x="259175" y="26924"/>
                  </a:lnTo>
                  <a:lnTo>
                    <a:pt x="268812" y="3082"/>
                  </a:lnTo>
                  <a:lnTo>
                    <a:pt x="271148" y="0"/>
                  </a:lnTo>
                  <a:lnTo>
                    <a:pt x="271536" y="2625"/>
                  </a:lnTo>
                  <a:lnTo>
                    <a:pt x="269161" y="55334"/>
                  </a:lnTo>
                  <a:lnTo>
                    <a:pt x="267738" y="109803"/>
                  </a:lnTo>
                  <a:lnTo>
                    <a:pt x="261597" y="170396"/>
                  </a:lnTo>
                  <a:lnTo>
                    <a:pt x="259258" y="230464"/>
                  </a:lnTo>
                  <a:lnTo>
                    <a:pt x="259734" y="281277"/>
                  </a:lnTo>
                  <a:lnTo>
                    <a:pt x="265595" y="338576"/>
                  </a:lnTo>
                  <a:lnTo>
                    <a:pt x="267851" y="391949"/>
                  </a:lnTo>
                  <a:lnTo>
                    <a:pt x="269689" y="428560"/>
                  </a:lnTo>
                  <a:lnTo>
                    <a:pt x="271733" y="427541"/>
                  </a:lnTo>
                  <a:lnTo>
                    <a:pt x="299129" y="364969"/>
                  </a:lnTo>
                  <a:lnTo>
                    <a:pt x="335389" y="327585"/>
                  </a:lnTo>
                  <a:lnTo>
                    <a:pt x="392324" y="285155"/>
                  </a:lnTo>
                  <a:lnTo>
                    <a:pt x="400283" y="278126"/>
                  </a:lnTo>
                  <a:lnTo>
                    <a:pt x="409126" y="257837"/>
                  </a:lnTo>
                  <a:lnTo>
                    <a:pt x="411484" y="245876"/>
                  </a:lnTo>
                  <a:lnTo>
                    <a:pt x="410717" y="235562"/>
                  </a:lnTo>
                  <a:lnTo>
                    <a:pt x="403625" y="217863"/>
                  </a:lnTo>
                  <a:lnTo>
                    <a:pt x="386434" y="205317"/>
                  </a:lnTo>
                  <a:lnTo>
                    <a:pt x="375299" y="200334"/>
                  </a:lnTo>
                  <a:lnTo>
                    <a:pt x="353568" y="197917"/>
                  </a:lnTo>
                  <a:lnTo>
                    <a:pt x="333382" y="201912"/>
                  </a:lnTo>
                  <a:lnTo>
                    <a:pt x="316611" y="211486"/>
                  </a:lnTo>
                  <a:lnTo>
                    <a:pt x="304478" y="229779"/>
                  </a:lnTo>
                  <a:lnTo>
                    <a:pt x="287157" y="279651"/>
                  </a:lnTo>
                  <a:lnTo>
                    <a:pt x="287238" y="320677"/>
                  </a:lnTo>
                  <a:lnTo>
                    <a:pt x="294672" y="356880"/>
                  </a:lnTo>
                  <a:lnTo>
                    <a:pt x="309872" y="384244"/>
                  </a:lnTo>
                  <a:lnTo>
                    <a:pt x="325660" y="396638"/>
                  </a:lnTo>
                  <a:lnTo>
                    <a:pt x="369979" y="414126"/>
                  </a:lnTo>
                  <a:lnTo>
                    <a:pt x="393318" y="415378"/>
                  </a:lnTo>
                  <a:lnTo>
                    <a:pt x="437258" y="4114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019098" y="1231834"/>
              <a:ext cx="66789" cy="191501"/>
            </a:xfrm>
            <a:custGeom>
              <a:avLst/>
              <a:gdLst/>
              <a:ahLst/>
              <a:cxnLst/>
              <a:rect l="0" t="0" r="0" b="0"/>
              <a:pathLst>
                <a:path w="66789" h="191501">
                  <a:moveTo>
                    <a:pt x="3617" y="52642"/>
                  </a:moveTo>
                  <a:lnTo>
                    <a:pt x="6736" y="106787"/>
                  </a:lnTo>
                  <a:lnTo>
                    <a:pt x="21576" y="167267"/>
                  </a:lnTo>
                  <a:lnTo>
                    <a:pt x="29475" y="191500"/>
                  </a:lnTo>
                  <a:lnTo>
                    <a:pt x="16844" y="137473"/>
                  </a:lnTo>
                  <a:lnTo>
                    <a:pt x="0" y="75396"/>
                  </a:lnTo>
                  <a:lnTo>
                    <a:pt x="726" y="37027"/>
                  </a:lnTo>
                  <a:lnTo>
                    <a:pt x="5199" y="27025"/>
                  </a:lnTo>
                  <a:lnTo>
                    <a:pt x="19528" y="12791"/>
                  </a:lnTo>
                  <a:lnTo>
                    <a:pt x="37594" y="5685"/>
                  </a:lnTo>
                  <a:lnTo>
                    <a:pt x="6678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177869" y="1284476"/>
              <a:ext cx="13303" cy="157929"/>
            </a:xfrm>
            <a:custGeom>
              <a:avLst/>
              <a:gdLst/>
              <a:ahLst/>
              <a:cxnLst/>
              <a:rect l="0" t="0" r="0" b="0"/>
              <a:pathLst>
                <a:path w="13303" h="157929">
                  <a:moveTo>
                    <a:pt x="13302" y="0"/>
                  </a:moveTo>
                  <a:lnTo>
                    <a:pt x="2123" y="11179"/>
                  </a:lnTo>
                  <a:lnTo>
                    <a:pt x="0" y="19151"/>
                  </a:lnTo>
                  <a:lnTo>
                    <a:pt x="1879" y="68687"/>
                  </a:lnTo>
                  <a:lnTo>
                    <a:pt x="8186" y="123272"/>
                  </a:lnTo>
                  <a:lnTo>
                    <a:pt x="13302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180642" y="116866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278462" y="1025534"/>
              <a:ext cx="123280" cy="444628"/>
            </a:xfrm>
            <a:custGeom>
              <a:avLst/>
              <a:gdLst/>
              <a:ahLst/>
              <a:cxnLst/>
              <a:rect l="0" t="0" r="0" b="0"/>
              <a:pathLst>
                <a:path w="123280" h="444628">
                  <a:moveTo>
                    <a:pt x="91693" y="374756"/>
                  </a:moveTo>
                  <a:lnTo>
                    <a:pt x="100027" y="337278"/>
                  </a:lnTo>
                  <a:lnTo>
                    <a:pt x="98452" y="299310"/>
                  </a:lnTo>
                  <a:lnTo>
                    <a:pt x="96199" y="285854"/>
                  </a:lnTo>
                  <a:lnTo>
                    <a:pt x="91188" y="275714"/>
                  </a:lnTo>
                  <a:lnTo>
                    <a:pt x="76261" y="261327"/>
                  </a:lnTo>
                  <a:lnTo>
                    <a:pt x="67367" y="258192"/>
                  </a:lnTo>
                  <a:lnTo>
                    <a:pt x="48126" y="257829"/>
                  </a:lnTo>
                  <a:lnTo>
                    <a:pt x="30995" y="267806"/>
                  </a:lnTo>
                  <a:lnTo>
                    <a:pt x="16753" y="285109"/>
                  </a:lnTo>
                  <a:lnTo>
                    <a:pt x="3329" y="321157"/>
                  </a:lnTo>
                  <a:lnTo>
                    <a:pt x="0" y="360305"/>
                  </a:lnTo>
                  <a:lnTo>
                    <a:pt x="11840" y="416353"/>
                  </a:lnTo>
                  <a:lnTo>
                    <a:pt x="27349" y="442713"/>
                  </a:lnTo>
                  <a:lnTo>
                    <a:pt x="34759" y="444627"/>
                  </a:lnTo>
                  <a:lnTo>
                    <a:pt x="43209" y="442394"/>
                  </a:lnTo>
                  <a:lnTo>
                    <a:pt x="60786" y="430553"/>
                  </a:lnTo>
                  <a:lnTo>
                    <a:pt x="76397" y="413593"/>
                  </a:lnTo>
                  <a:lnTo>
                    <a:pt x="92751" y="373135"/>
                  </a:lnTo>
                  <a:lnTo>
                    <a:pt x="99415" y="312924"/>
                  </a:lnTo>
                  <a:lnTo>
                    <a:pt x="100975" y="266947"/>
                  </a:lnTo>
                  <a:lnTo>
                    <a:pt x="101853" y="204382"/>
                  </a:lnTo>
                  <a:lnTo>
                    <a:pt x="98993" y="146850"/>
                  </a:lnTo>
                  <a:lnTo>
                    <a:pt x="93856" y="84180"/>
                  </a:lnTo>
                  <a:lnTo>
                    <a:pt x="89214" y="28566"/>
                  </a:lnTo>
                  <a:lnTo>
                    <a:pt x="83572" y="2135"/>
                  </a:lnTo>
                  <a:lnTo>
                    <a:pt x="80430" y="0"/>
                  </a:lnTo>
                  <a:lnTo>
                    <a:pt x="77165" y="2086"/>
                  </a:lnTo>
                  <a:lnTo>
                    <a:pt x="72571" y="32968"/>
                  </a:lnTo>
                  <a:lnTo>
                    <a:pt x="71209" y="84752"/>
                  </a:lnTo>
                  <a:lnTo>
                    <a:pt x="76395" y="144549"/>
                  </a:lnTo>
                  <a:lnTo>
                    <a:pt x="79751" y="195542"/>
                  </a:lnTo>
                  <a:lnTo>
                    <a:pt x="89291" y="249798"/>
                  </a:lnTo>
                  <a:lnTo>
                    <a:pt x="99040" y="301077"/>
                  </a:lnTo>
                  <a:lnTo>
                    <a:pt x="112815" y="345384"/>
                  </a:lnTo>
                  <a:lnTo>
                    <a:pt x="123279" y="3642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475440" y="1284476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54145"/>
                  </a:lnTo>
                  <a:lnTo>
                    <a:pt x="5590" y="109091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464911" y="11476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564685" y="1221599"/>
              <a:ext cx="163440" cy="228668"/>
            </a:xfrm>
            <a:custGeom>
              <a:avLst/>
              <a:gdLst/>
              <a:ahLst/>
              <a:cxnLst/>
              <a:rect l="0" t="0" r="0" b="0"/>
              <a:pathLst>
                <a:path w="163440" h="228668">
                  <a:moveTo>
                    <a:pt x="79211" y="157634"/>
                  </a:moveTo>
                  <a:lnTo>
                    <a:pt x="94852" y="131247"/>
                  </a:lnTo>
                  <a:lnTo>
                    <a:pt x="102930" y="108082"/>
                  </a:lnTo>
                  <a:lnTo>
                    <a:pt x="104181" y="85308"/>
                  </a:lnTo>
                  <a:lnTo>
                    <a:pt x="95452" y="36502"/>
                  </a:lnTo>
                  <a:lnTo>
                    <a:pt x="80254" y="6839"/>
                  </a:lnTo>
                  <a:lnTo>
                    <a:pt x="72887" y="2122"/>
                  </a:lnTo>
                  <a:lnTo>
                    <a:pt x="55343" y="0"/>
                  </a:lnTo>
                  <a:lnTo>
                    <a:pt x="46922" y="4581"/>
                  </a:lnTo>
                  <a:lnTo>
                    <a:pt x="31325" y="22150"/>
                  </a:lnTo>
                  <a:lnTo>
                    <a:pt x="14980" y="52760"/>
                  </a:lnTo>
                  <a:lnTo>
                    <a:pt x="6212" y="102949"/>
                  </a:lnTo>
                  <a:lnTo>
                    <a:pt x="0" y="142861"/>
                  </a:lnTo>
                  <a:lnTo>
                    <a:pt x="10144" y="199189"/>
                  </a:lnTo>
                  <a:lnTo>
                    <a:pt x="25472" y="225578"/>
                  </a:lnTo>
                  <a:lnTo>
                    <a:pt x="32856" y="228667"/>
                  </a:lnTo>
                  <a:lnTo>
                    <a:pt x="41289" y="228386"/>
                  </a:lnTo>
                  <a:lnTo>
                    <a:pt x="50420" y="225859"/>
                  </a:lnTo>
                  <a:lnTo>
                    <a:pt x="66805" y="213692"/>
                  </a:lnTo>
                  <a:lnTo>
                    <a:pt x="80716" y="196587"/>
                  </a:lnTo>
                  <a:lnTo>
                    <a:pt x="103051" y="146689"/>
                  </a:lnTo>
                  <a:lnTo>
                    <a:pt x="104235" y="125863"/>
                  </a:lnTo>
                  <a:lnTo>
                    <a:pt x="103201" y="111928"/>
                  </a:lnTo>
                  <a:lnTo>
                    <a:pt x="104563" y="113125"/>
                  </a:lnTo>
                  <a:lnTo>
                    <a:pt x="130675" y="172730"/>
                  </a:lnTo>
                  <a:lnTo>
                    <a:pt x="163439" y="2102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749181" y="1210454"/>
              <a:ext cx="136872" cy="191910"/>
            </a:xfrm>
            <a:custGeom>
              <a:avLst/>
              <a:gdLst/>
              <a:ahLst/>
              <a:cxnLst/>
              <a:rect l="0" t="0" r="0" b="0"/>
              <a:pathLst>
                <a:path w="136872" h="191910">
                  <a:moveTo>
                    <a:pt x="0" y="63494"/>
                  </a:moveTo>
                  <a:lnTo>
                    <a:pt x="5590" y="122111"/>
                  </a:lnTo>
                  <a:lnTo>
                    <a:pt x="21331" y="178708"/>
                  </a:lnTo>
                  <a:lnTo>
                    <a:pt x="25858" y="191909"/>
                  </a:lnTo>
                  <a:lnTo>
                    <a:pt x="14398" y="130568"/>
                  </a:lnTo>
                  <a:lnTo>
                    <a:pt x="11293" y="74100"/>
                  </a:lnTo>
                  <a:lnTo>
                    <a:pt x="16269" y="23475"/>
                  </a:lnTo>
                  <a:lnTo>
                    <a:pt x="21375" y="14588"/>
                  </a:lnTo>
                  <a:lnTo>
                    <a:pt x="36406" y="1593"/>
                  </a:lnTo>
                  <a:lnTo>
                    <a:pt x="45327" y="0"/>
                  </a:lnTo>
                  <a:lnTo>
                    <a:pt x="64599" y="4469"/>
                  </a:lnTo>
                  <a:lnTo>
                    <a:pt x="81743" y="17373"/>
                  </a:lnTo>
                  <a:lnTo>
                    <a:pt x="95992" y="34807"/>
                  </a:lnTo>
                  <a:lnTo>
                    <a:pt x="118562" y="90522"/>
                  </a:lnTo>
                  <a:lnTo>
                    <a:pt x="132041" y="143529"/>
                  </a:lnTo>
                  <a:lnTo>
                    <a:pt x="136871" y="1898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929851" y="1186457"/>
              <a:ext cx="156256" cy="213632"/>
            </a:xfrm>
            <a:custGeom>
              <a:avLst/>
              <a:gdLst/>
              <a:ahLst/>
              <a:cxnLst/>
              <a:rect l="0" t="0" r="0" b="0"/>
              <a:pathLst>
                <a:path w="156256" h="213632">
                  <a:moveTo>
                    <a:pt x="124656" y="34848"/>
                  </a:moveTo>
                  <a:lnTo>
                    <a:pt x="99440" y="11971"/>
                  </a:lnTo>
                  <a:lnTo>
                    <a:pt x="80694" y="2064"/>
                  </a:lnTo>
                  <a:lnTo>
                    <a:pt x="57545" y="0"/>
                  </a:lnTo>
                  <a:lnTo>
                    <a:pt x="32828" y="4152"/>
                  </a:lnTo>
                  <a:lnTo>
                    <a:pt x="10145" y="13797"/>
                  </a:lnTo>
                  <a:lnTo>
                    <a:pt x="3861" y="21984"/>
                  </a:lnTo>
                  <a:lnTo>
                    <a:pt x="0" y="43559"/>
                  </a:lnTo>
                  <a:lnTo>
                    <a:pt x="2947" y="53523"/>
                  </a:lnTo>
                  <a:lnTo>
                    <a:pt x="15582" y="70834"/>
                  </a:lnTo>
                  <a:lnTo>
                    <a:pt x="36014" y="83207"/>
                  </a:lnTo>
                  <a:lnTo>
                    <a:pt x="87260" y="100683"/>
                  </a:lnTo>
                  <a:lnTo>
                    <a:pt x="122935" y="117396"/>
                  </a:lnTo>
                  <a:lnTo>
                    <a:pt x="150143" y="142755"/>
                  </a:lnTo>
                  <a:lnTo>
                    <a:pt x="154516" y="153579"/>
                  </a:lnTo>
                  <a:lnTo>
                    <a:pt x="156255" y="178085"/>
                  </a:lnTo>
                  <a:lnTo>
                    <a:pt x="151571" y="188831"/>
                  </a:lnTo>
                  <a:lnTo>
                    <a:pt x="133889" y="207010"/>
                  </a:lnTo>
                  <a:lnTo>
                    <a:pt x="122623" y="211624"/>
                  </a:lnTo>
                  <a:lnTo>
                    <a:pt x="97626" y="213631"/>
                  </a:lnTo>
                  <a:lnTo>
                    <a:pt x="42054" y="197140"/>
                  </a:lnTo>
                  <a:lnTo>
                    <a:pt x="29900" y="1927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107150" y="968621"/>
              <a:ext cx="155274" cy="589597"/>
            </a:xfrm>
            <a:custGeom>
              <a:avLst/>
              <a:gdLst/>
              <a:ahLst/>
              <a:cxnLst/>
              <a:rect l="0" t="0" r="0" b="0"/>
              <a:pathLst>
                <a:path w="155274" h="589597">
                  <a:moveTo>
                    <a:pt x="10529" y="0"/>
                  </a:moveTo>
                  <a:lnTo>
                    <a:pt x="36361" y="55141"/>
                  </a:lnTo>
                  <a:lnTo>
                    <a:pt x="73473" y="110935"/>
                  </a:lnTo>
                  <a:lnTo>
                    <a:pt x="106223" y="167814"/>
                  </a:lnTo>
                  <a:lnTo>
                    <a:pt x="138691" y="222506"/>
                  </a:lnTo>
                  <a:lnTo>
                    <a:pt x="152915" y="280302"/>
                  </a:lnTo>
                  <a:lnTo>
                    <a:pt x="155273" y="330797"/>
                  </a:lnTo>
                  <a:lnTo>
                    <a:pt x="149082" y="382804"/>
                  </a:lnTo>
                  <a:lnTo>
                    <a:pt x="138669" y="431748"/>
                  </a:lnTo>
                  <a:lnTo>
                    <a:pt x="102518" y="490142"/>
                  </a:lnTo>
                  <a:lnTo>
                    <a:pt x="47460" y="552009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8" name="Freeform 57"/>
          <p:cNvSpPr/>
          <p:nvPr/>
        </p:nvSpPr>
        <p:spPr>
          <a:xfrm>
            <a:off x="8233285" y="726466"/>
            <a:ext cx="694881" cy="52643"/>
          </a:xfrm>
          <a:custGeom>
            <a:avLst/>
            <a:gdLst/>
            <a:ahLst/>
            <a:cxnLst/>
            <a:rect l="0" t="0" r="0" b="0"/>
            <a:pathLst>
              <a:path w="694881" h="52643">
                <a:moveTo>
                  <a:pt x="694880" y="52642"/>
                </a:moveTo>
                <a:lnTo>
                  <a:pt x="636264" y="47053"/>
                </a:lnTo>
                <a:lnTo>
                  <a:pt x="582090" y="41920"/>
                </a:lnTo>
                <a:lnTo>
                  <a:pt x="523209" y="33973"/>
                </a:lnTo>
                <a:lnTo>
                  <a:pt x="461188" y="32057"/>
                </a:lnTo>
                <a:lnTo>
                  <a:pt x="409944" y="24443"/>
                </a:lnTo>
                <a:lnTo>
                  <a:pt x="349041" y="21726"/>
                </a:lnTo>
                <a:lnTo>
                  <a:pt x="286015" y="15600"/>
                </a:lnTo>
                <a:lnTo>
                  <a:pt x="224477" y="10360"/>
                </a:lnTo>
                <a:lnTo>
                  <a:pt x="175566" y="3590"/>
                </a:lnTo>
                <a:lnTo>
                  <a:pt x="116524" y="709"/>
                </a:lnTo>
                <a:lnTo>
                  <a:pt x="54213" y="14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4" name="Group 73"/>
          <p:cNvGrpSpPr/>
          <p:nvPr/>
        </p:nvGrpSpPr>
        <p:grpSpPr>
          <a:xfrm>
            <a:off x="6359212" y="2305741"/>
            <a:ext cx="3148022" cy="758052"/>
            <a:chOff x="6359212" y="2305741"/>
            <a:chExt cx="3148022" cy="758052"/>
          </a:xfrm>
        </p:grpSpPr>
        <p:sp>
          <p:nvSpPr>
            <p:cNvPr id="59" name="Freeform 58"/>
            <p:cNvSpPr/>
            <p:nvPr/>
          </p:nvSpPr>
          <p:spPr>
            <a:xfrm>
              <a:off x="6365053" y="2305741"/>
              <a:ext cx="225787" cy="514331"/>
            </a:xfrm>
            <a:custGeom>
              <a:avLst/>
              <a:gdLst/>
              <a:ahLst/>
              <a:cxnLst/>
              <a:rect l="0" t="0" r="0" b="0"/>
              <a:pathLst>
                <a:path w="225787" h="514331">
                  <a:moveTo>
                    <a:pt x="78387" y="0"/>
                  </a:moveTo>
                  <a:lnTo>
                    <a:pt x="69322" y="58616"/>
                  </a:lnTo>
                  <a:lnTo>
                    <a:pt x="62703" y="104585"/>
                  </a:lnTo>
                  <a:lnTo>
                    <a:pt x="58922" y="160839"/>
                  </a:lnTo>
                  <a:lnTo>
                    <a:pt x="50409" y="218684"/>
                  </a:lnTo>
                  <a:lnTo>
                    <a:pt x="44394" y="270837"/>
                  </a:lnTo>
                  <a:lnTo>
                    <a:pt x="32288" y="326459"/>
                  </a:lnTo>
                  <a:lnTo>
                    <a:pt x="22094" y="382167"/>
                  </a:lnTo>
                  <a:lnTo>
                    <a:pt x="11665" y="431949"/>
                  </a:lnTo>
                  <a:lnTo>
                    <a:pt x="0" y="482286"/>
                  </a:lnTo>
                  <a:lnTo>
                    <a:pt x="1825" y="504468"/>
                  </a:lnTo>
                  <a:lnTo>
                    <a:pt x="6288" y="510617"/>
                  </a:lnTo>
                  <a:lnTo>
                    <a:pt x="12774" y="513546"/>
                  </a:lnTo>
                  <a:lnTo>
                    <a:pt x="20607" y="514330"/>
                  </a:lnTo>
                  <a:lnTo>
                    <a:pt x="38669" y="508961"/>
                  </a:lnTo>
                  <a:lnTo>
                    <a:pt x="99654" y="481506"/>
                  </a:lnTo>
                  <a:lnTo>
                    <a:pt x="141600" y="461270"/>
                  </a:lnTo>
                  <a:lnTo>
                    <a:pt x="199420" y="453850"/>
                  </a:lnTo>
                  <a:lnTo>
                    <a:pt x="225786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588642" y="2600538"/>
              <a:ext cx="157253" cy="168501"/>
            </a:xfrm>
            <a:custGeom>
              <a:avLst/>
              <a:gdLst/>
              <a:ahLst/>
              <a:cxnLst/>
              <a:rect l="0" t="0" r="0" b="0"/>
              <a:pathLst>
                <a:path w="157253" h="168501">
                  <a:moveTo>
                    <a:pt x="118011" y="21057"/>
                  </a:moveTo>
                  <a:lnTo>
                    <a:pt x="101243" y="9879"/>
                  </a:lnTo>
                  <a:lnTo>
                    <a:pt x="68459" y="2928"/>
                  </a:lnTo>
                  <a:lnTo>
                    <a:pt x="45684" y="7540"/>
                  </a:lnTo>
                  <a:lnTo>
                    <a:pt x="34698" y="12046"/>
                  </a:lnTo>
                  <a:lnTo>
                    <a:pt x="19372" y="26411"/>
                  </a:lnTo>
                  <a:lnTo>
                    <a:pt x="0" y="64229"/>
                  </a:lnTo>
                  <a:lnTo>
                    <a:pt x="1611" y="87818"/>
                  </a:lnTo>
                  <a:lnTo>
                    <a:pt x="21708" y="135501"/>
                  </a:lnTo>
                  <a:lnTo>
                    <a:pt x="46973" y="162461"/>
                  </a:lnTo>
                  <a:lnTo>
                    <a:pt x="56615" y="166799"/>
                  </a:lnTo>
                  <a:lnTo>
                    <a:pt x="76685" y="168500"/>
                  </a:lnTo>
                  <a:lnTo>
                    <a:pt x="107715" y="162880"/>
                  </a:lnTo>
                  <a:lnTo>
                    <a:pt x="133547" y="148217"/>
                  </a:lnTo>
                  <a:lnTo>
                    <a:pt x="145583" y="132555"/>
                  </a:lnTo>
                  <a:lnTo>
                    <a:pt x="153661" y="112726"/>
                  </a:lnTo>
                  <a:lnTo>
                    <a:pt x="157252" y="88315"/>
                  </a:lnTo>
                  <a:lnTo>
                    <a:pt x="152609" y="64988"/>
                  </a:lnTo>
                  <a:lnTo>
                    <a:pt x="136842" y="35244"/>
                  </a:lnTo>
                  <a:lnTo>
                    <a:pt x="122870" y="20343"/>
                  </a:lnTo>
                  <a:lnTo>
                    <a:pt x="96444" y="6548"/>
                  </a:lnTo>
                  <a:lnTo>
                    <a:pt x="6536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790880" y="2581286"/>
              <a:ext cx="171210" cy="159631"/>
            </a:xfrm>
            <a:custGeom>
              <a:avLst/>
              <a:gdLst/>
              <a:ahLst/>
              <a:cxnLst/>
              <a:rect l="0" t="0" r="0" b="0"/>
              <a:pathLst>
                <a:path w="171210" h="159631">
                  <a:moveTo>
                    <a:pt x="0" y="71895"/>
                  </a:moveTo>
                  <a:lnTo>
                    <a:pt x="17959" y="126940"/>
                  </a:lnTo>
                  <a:lnTo>
                    <a:pt x="24750" y="151731"/>
                  </a:lnTo>
                  <a:lnTo>
                    <a:pt x="24689" y="157875"/>
                  </a:lnTo>
                  <a:lnTo>
                    <a:pt x="22308" y="159630"/>
                  </a:lnTo>
                  <a:lnTo>
                    <a:pt x="18382" y="158461"/>
                  </a:lnTo>
                  <a:lnTo>
                    <a:pt x="14019" y="138445"/>
                  </a:lnTo>
                  <a:lnTo>
                    <a:pt x="5629" y="85171"/>
                  </a:lnTo>
                  <a:lnTo>
                    <a:pt x="7257" y="46063"/>
                  </a:lnTo>
                  <a:lnTo>
                    <a:pt x="20738" y="10429"/>
                  </a:lnTo>
                  <a:lnTo>
                    <a:pt x="27864" y="4011"/>
                  </a:lnTo>
                  <a:lnTo>
                    <a:pt x="36123" y="903"/>
                  </a:lnTo>
                  <a:lnTo>
                    <a:pt x="45139" y="0"/>
                  </a:lnTo>
                  <a:lnTo>
                    <a:pt x="80185" y="9909"/>
                  </a:lnTo>
                  <a:lnTo>
                    <a:pt x="100369" y="24458"/>
                  </a:lnTo>
                  <a:lnTo>
                    <a:pt x="152182" y="82880"/>
                  </a:lnTo>
                  <a:lnTo>
                    <a:pt x="170831" y="124628"/>
                  </a:lnTo>
                  <a:lnTo>
                    <a:pt x="171209" y="132786"/>
                  </a:lnTo>
                  <a:lnTo>
                    <a:pt x="169122" y="139395"/>
                  </a:lnTo>
                  <a:lnTo>
                    <a:pt x="157928" y="1561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948808" y="2599243"/>
              <a:ext cx="177396" cy="464550"/>
            </a:xfrm>
            <a:custGeom>
              <a:avLst/>
              <a:gdLst/>
              <a:ahLst/>
              <a:cxnLst/>
              <a:rect l="0" t="0" r="0" b="0"/>
              <a:pathLst>
                <a:path w="177396" h="464550">
                  <a:moveTo>
                    <a:pt x="157927" y="74995"/>
                  </a:moveTo>
                  <a:lnTo>
                    <a:pt x="166261" y="37517"/>
                  </a:lnTo>
                  <a:lnTo>
                    <a:pt x="166993" y="25443"/>
                  </a:lnTo>
                  <a:lnTo>
                    <a:pt x="163971" y="16224"/>
                  </a:lnTo>
                  <a:lnTo>
                    <a:pt x="158447" y="8908"/>
                  </a:lnTo>
                  <a:lnTo>
                    <a:pt x="151255" y="2861"/>
                  </a:lnTo>
                  <a:lnTo>
                    <a:pt x="141781" y="0"/>
                  </a:lnTo>
                  <a:lnTo>
                    <a:pt x="107260" y="1562"/>
                  </a:lnTo>
                  <a:lnTo>
                    <a:pt x="75455" y="10603"/>
                  </a:lnTo>
                  <a:lnTo>
                    <a:pt x="58492" y="21420"/>
                  </a:lnTo>
                  <a:lnTo>
                    <a:pt x="35788" y="51842"/>
                  </a:lnTo>
                  <a:lnTo>
                    <a:pt x="25422" y="90492"/>
                  </a:lnTo>
                  <a:lnTo>
                    <a:pt x="27939" y="125990"/>
                  </a:lnTo>
                  <a:lnTo>
                    <a:pt x="33834" y="133558"/>
                  </a:lnTo>
                  <a:lnTo>
                    <a:pt x="52862" y="141967"/>
                  </a:lnTo>
                  <a:lnTo>
                    <a:pt x="62147" y="141870"/>
                  </a:lnTo>
                  <a:lnTo>
                    <a:pt x="78704" y="135523"/>
                  </a:lnTo>
                  <a:lnTo>
                    <a:pt x="101179" y="118795"/>
                  </a:lnTo>
                  <a:lnTo>
                    <a:pt x="117066" y="93432"/>
                  </a:lnTo>
                  <a:lnTo>
                    <a:pt x="122498" y="90796"/>
                  </a:lnTo>
                  <a:lnTo>
                    <a:pt x="128459" y="92548"/>
                  </a:lnTo>
                  <a:lnTo>
                    <a:pt x="134772" y="97225"/>
                  </a:lnTo>
                  <a:lnTo>
                    <a:pt x="144907" y="114901"/>
                  </a:lnTo>
                  <a:lnTo>
                    <a:pt x="164619" y="176696"/>
                  </a:lnTo>
                  <a:lnTo>
                    <a:pt x="176861" y="238040"/>
                  </a:lnTo>
                  <a:lnTo>
                    <a:pt x="177395" y="300137"/>
                  </a:lnTo>
                  <a:lnTo>
                    <a:pt x="169285" y="343175"/>
                  </a:lnTo>
                  <a:lnTo>
                    <a:pt x="151414" y="378674"/>
                  </a:lnTo>
                  <a:lnTo>
                    <a:pt x="124412" y="409079"/>
                  </a:lnTo>
                  <a:lnTo>
                    <a:pt x="61832" y="446354"/>
                  </a:lnTo>
                  <a:lnTo>
                    <a:pt x="0" y="4645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148849" y="2568590"/>
              <a:ext cx="126955" cy="189483"/>
            </a:xfrm>
            <a:custGeom>
              <a:avLst/>
              <a:gdLst/>
              <a:ahLst/>
              <a:cxnLst/>
              <a:rect l="0" t="0" r="0" b="0"/>
              <a:pathLst>
                <a:path w="126955" h="189483">
                  <a:moveTo>
                    <a:pt x="0" y="116176"/>
                  </a:moveTo>
                  <a:lnTo>
                    <a:pt x="53875" y="98218"/>
                  </a:lnTo>
                  <a:lnTo>
                    <a:pt x="83424" y="86809"/>
                  </a:lnTo>
                  <a:lnTo>
                    <a:pt x="122265" y="55883"/>
                  </a:lnTo>
                  <a:lnTo>
                    <a:pt x="125964" y="47904"/>
                  </a:lnTo>
                  <a:lnTo>
                    <a:pt x="126954" y="29681"/>
                  </a:lnTo>
                  <a:lnTo>
                    <a:pt x="120375" y="13003"/>
                  </a:lnTo>
                  <a:lnTo>
                    <a:pt x="115345" y="5280"/>
                  </a:lnTo>
                  <a:lnTo>
                    <a:pt x="108483" y="1302"/>
                  </a:lnTo>
                  <a:lnTo>
                    <a:pt x="91498" y="0"/>
                  </a:lnTo>
                  <a:lnTo>
                    <a:pt x="56617" y="17023"/>
                  </a:lnTo>
                  <a:lnTo>
                    <a:pt x="39591" y="34674"/>
                  </a:lnTo>
                  <a:lnTo>
                    <a:pt x="9027" y="86120"/>
                  </a:lnTo>
                  <a:lnTo>
                    <a:pt x="4012" y="111397"/>
                  </a:lnTo>
                  <a:lnTo>
                    <a:pt x="6778" y="151935"/>
                  </a:lnTo>
                  <a:lnTo>
                    <a:pt x="18221" y="173403"/>
                  </a:lnTo>
                  <a:lnTo>
                    <a:pt x="26185" y="182404"/>
                  </a:lnTo>
                  <a:lnTo>
                    <a:pt x="36175" y="187234"/>
                  </a:lnTo>
                  <a:lnTo>
                    <a:pt x="59752" y="189482"/>
                  </a:lnTo>
                  <a:lnTo>
                    <a:pt x="115814" y="1793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334978" y="2537367"/>
              <a:ext cx="129727" cy="236452"/>
            </a:xfrm>
            <a:custGeom>
              <a:avLst/>
              <a:gdLst/>
              <a:ahLst/>
              <a:cxnLst/>
              <a:rect l="0" t="0" r="0" b="0"/>
              <a:pathLst>
                <a:path w="129727" h="236452">
                  <a:moveTo>
                    <a:pt x="13913" y="105286"/>
                  </a:moveTo>
                  <a:lnTo>
                    <a:pt x="28567" y="158313"/>
                  </a:lnTo>
                  <a:lnTo>
                    <a:pt x="57032" y="218955"/>
                  </a:lnTo>
                  <a:lnTo>
                    <a:pt x="65833" y="235354"/>
                  </a:lnTo>
                  <a:lnTo>
                    <a:pt x="64903" y="236451"/>
                  </a:lnTo>
                  <a:lnTo>
                    <a:pt x="61944" y="234843"/>
                  </a:lnTo>
                  <a:lnTo>
                    <a:pt x="31179" y="177941"/>
                  </a:lnTo>
                  <a:lnTo>
                    <a:pt x="7177" y="115722"/>
                  </a:lnTo>
                  <a:lnTo>
                    <a:pt x="0" y="94716"/>
                  </a:lnTo>
                  <a:lnTo>
                    <a:pt x="562" y="57570"/>
                  </a:lnTo>
                  <a:lnTo>
                    <a:pt x="8369" y="36895"/>
                  </a:lnTo>
                  <a:lnTo>
                    <a:pt x="13726" y="28107"/>
                  </a:lnTo>
                  <a:lnTo>
                    <a:pt x="29038" y="15222"/>
                  </a:lnTo>
                  <a:lnTo>
                    <a:pt x="38034" y="10148"/>
                  </a:lnTo>
                  <a:lnTo>
                    <a:pt x="90991" y="2005"/>
                  </a:lnTo>
                  <a:lnTo>
                    <a:pt x="12972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359212" y="2864184"/>
              <a:ext cx="726468" cy="41682"/>
            </a:xfrm>
            <a:custGeom>
              <a:avLst/>
              <a:gdLst/>
              <a:ahLst/>
              <a:cxnLst/>
              <a:rect l="0" t="0" r="0" b="0"/>
              <a:pathLst>
                <a:path w="726468" h="41682">
                  <a:moveTo>
                    <a:pt x="726467" y="10095"/>
                  </a:moveTo>
                  <a:lnTo>
                    <a:pt x="688988" y="1762"/>
                  </a:lnTo>
                  <a:lnTo>
                    <a:pt x="637564" y="0"/>
                  </a:lnTo>
                  <a:lnTo>
                    <a:pt x="581177" y="822"/>
                  </a:lnTo>
                  <a:lnTo>
                    <a:pt x="530820" y="6828"/>
                  </a:lnTo>
                  <a:lnTo>
                    <a:pt x="471965" y="9127"/>
                  </a:lnTo>
                  <a:lnTo>
                    <a:pt x="408903" y="9809"/>
                  </a:lnTo>
                  <a:lnTo>
                    <a:pt x="362669" y="9968"/>
                  </a:lnTo>
                  <a:lnTo>
                    <a:pt x="317943" y="10039"/>
                  </a:lnTo>
                  <a:lnTo>
                    <a:pt x="262662" y="13198"/>
                  </a:lnTo>
                  <a:lnTo>
                    <a:pt x="214696" y="18424"/>
                  </a:lnTo>
                  <a:lnTo>
                    <a:pt x="159151" y="23091"/>
                  </a:lnTo>
                  <a:lnTo>
                    <a:pt x="105648" y="28764"/>
                  </a:lnTo>
                  <a:lnTo>
                    <a:pt x="55870" y="33564"/>
                  </a:lnTo>
                  <a:lnTo>
                    <a:pt x="0" y="416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980601" y="2432082"/>
              <a:ext cx="10530" cy="368499"/>
            </a:xfrm>
            <a:custGeom>
              <a:avLst/>
              <a:gdLst/>
              <a:ahLst/>
              <a:cxnLst/>
              <a:rect l="0" t="0" r="0" b="0"/>
              <a:pathLst>
                <a:path w="10530" h="368499">
                  <a:moveTo>
                    <a:pt x="10529" y="0"/>
                  </a:moveTo>
                  <a:lnTo>
                    <a:pt x="3293" y="49263"/>
                  </a:lnTo>
                  <a:lnTo>
                    <a:pt x="975" y="100515"/>
                  </a:lnTo>
                  <a:lnTo>
                    <a:pt x="288" y="157294"/>
                  </a:lnTo>
                  <a:lnTo>
                    <a:pt x="85" y="205963"/>
                  </a:lnTo>
                  <a:lnTo>
                    <a:pt x="25" y="255739"/>
                  </a:lnTo>
                  <a:lnTo>
                    <a:pt x="3124" y="311953"/>
                  </a:lnTo>
                  <a:lnTo>
                    <a:pt x="6068" y="334008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833202" y="2621595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235916" y="11179"/>
                  </a:lnTo>
                  <a:lnTo>
                    <a:pt x="203132" y="18131"/>
                  </a:lnTo>
                  <a:lnTo>
                    <a:pt x="148963" y="20479"/>
                  </a:lnTo>
                  <a:lnTo>
                    <a:pt x="86270" y="24063"/>
                  </a:lnTo>
                  <a:lnTo>
                    <a:pt x="28480" y="3010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085886" y="2337326"/>
              <a:ext cx="176090" cy="410612"/>
            </a:xfrm>
            <a:custGeom>
              <a:avLst/>
              <a:gdLst/>
              <a:ahLst/>
              <a:cxnLst/>
              <a:rect l="0" t="0" r="0" b="0"/>
              <a:pathLst>
                <a:path w="176090" h="410612">
                  <a:moveTo>
                    <a:pt x="0" y="0"/>
                  </a:moveTo>
                  <a:lnTo>
                    <a:pt x="3120" y="57264"/>
                  </a:lnTo>
                  <a:lnTo>
                    <a:pt x="8333" y="109774"/>
                  </a:lnTo>
                  <a:lnTo>
                    <a:pt x="12997" y="163547"/>
                  </a:lnTo>
                  <a:lnTo>
                    <a:pt x="21788" y="215355"/>
                  </a:lnTo>
                  <a:lnTo>
                    <a:pt x="28683" y="275159"/>
                  </a:lnTo>
                  <a:lnTo>
                    <a:pt x="30725" y="334212"/>
                  </a:lnTo>
                  <a:lnTo>
                    <a:pt x="34450" y="385635"/>
                  </a:lnTo>
                  <a:lnTo>
                    <a:pt x="37538" y="407700"/>
                  </a:lnTo>
                  <a:lnTo>
                    <a:pt x="36723" y="408670"/>
                  </a:lnTo>
                  <a:lnTo>
                    <a:pt x="35011" y="405808"/>
                  </a:lnTo>
                  <a:lnTo>
                    <a:pt x="32600" y="379422"/>
                  </a:lnTo>
                  <a:lnTo>
                    <a:pt x="40191" y="328585"/>
                  </a:lnTo>
                  <a:lnTo>
                    <a:pt x="50773" y="289731"/>
                  </a:lnTo>
                  <a:lnTo>
                    <a:pt x="61950" y="270709"/>
                  </a:lnTo>
                  <a:lnTo>
                    <a:pt x="70546" y="265871"/>
                  </a:lnTo>
                  <a:lnTo>
                    <a:pt x="92576" y="263614"/>
                  </a:lnTo>
                  <a:lnTo>
                    <a:pt x="114844" y="269630"/>
                  </a:lnTo>
                  <a:lnTo>
                    <a:pt x="135270" y="281273"/>
                  </a:lnTo>
                  <a:lnTo>
                    <a:pt x="158753" y="307558"/>
                  </a:lnTo>
                  <a:lnTo>
                    <a:pt x="169213" y="327375"/>
                  </a:lnTo>
                  <a:lnTo>
                    <a:pt x="176089" y="363852"/>
                  </a:lnTo>
                  <a:lnTo>
                    <a:pt x="168456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283730" y="2567336"/>
              <a:ext cx="191711" cy="180775"/>
            </a:xfrm>
            <a:custGeom>
              <a:avLst/>
              <a:gdLst/>
              <a:ahLst/>
              <a:cxnLst/>
              <a:rect l="0" t="0" r="0" b="0"/>
              <a:pathLst>
                <a:path w="191711" h="180775">
                  <a:moveTo>
                    <a:pt x="118011" y="85845"/>
                  </a:moveTo>
                  <a:lnTo>
                    <a:pt x="129189" y="74667"/>
                  </a:lnTo>
                  <a:lnTo>
                    <a:pt x="131312" y="66694"/>
                  </a:lnTo>
                  <a:lnTo>
                    <a:pt x="130551" y="45358"/>
                  </a:lnTo>
                  <a:lnTo>
                    <a:pt x="123194" y="26517"/>
                  </a:lnTo>
                  <a:lnTo>
                    <a:pt x="117957" y="18217"/>
                  </a:lnTo>
                  <a:lnTo>
                    <a:pt x="102779" y="5875"/>
                  </a:lnTo>
                  <a:lnTo>
                    <a:pt x="93818" y="946"/>
                  </a:lnTo>
                  <a:lnTo>
                    <a:pt x="84335" y="0"/>
                  </a:lnTo>
                  <a:lnTo>
                    <a:pt x="64439" y="5188"/>
                  </a:lnTo>
                  <a:lnTo>
                    <a:pt x="39097" y="21262"/>
                  </a:lnTo>
                  <a:lnTo>
                    <a:pt x="16770" y="46432"/>
                  </a:lnTo>
                  <a:lnTo>
                    <a:pt x="926" y="76117"/>
                  </a:lnTo>
                  <a:lnTo>
                    <a:pt x="0" y="118317"/>
                  </a:lnTo>
                  <a:lnTo>
                    <a:pt x="7136" y="156688"/>
                  </a:lnTo>
                  <a:lnTo>
                    <a:pt x="12508" y="165829"/>
                  </a:lnTo>
                  <a:lnTo>
                    <a:pt x="27837" y="179105"/>
                  </a:lnTo>
                  <a:lnTo>
                    <a:pt x="36838" y="180774"/>
                  </a:lnTo>
                  <a:lnTo>
                    <a:pt x="56198" y="176389"/>
                  </a:lnTo>
                  <a:lnTo>
                    <a:pt x="73381" y="163521"/>
                  </a:lnTo>
                  <a:lnTo>
                    <a:pt x="87647" y="146104"/>
                  </a:lnTo>
                  <a:lnTo>
                    <a:pt x="110228" y="95990"/>
                  </a:lnTo>
                  <a:lnTo>
                    <a:pt x="116474" y="56307"/>
                  </a:lnTo>
                  <a:lnTo>
                    <a:pt x="119895" y="78003"/>
                  </a:lnTo>
                  <a:lnTo>
                    <a:pt x="147260" y="128313"/>
                  </a:lnTo>
                  <a:lnTo>
                    <a:pt x="173224" y="159398"/>
                  </a:lnTo>
                  <a:lnTo>
                    <a:pt x="191710" y="1700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485969" y="2587035"/>
              <a:ext cx="147400" cy="159798"/>
            </a:xfrm>
            <a:custGeom>
              <a:avLst/>
              <a:gdLst/>
              <a:ahLst/>
              <a:cxnLst/>
              <a:rect l="0" t="0" r="0" b="0"/>
              <a:pathLst>
                <a:path w="147400" h="159798">
                  <a:moveTo>
                    <a:pt x="0" y="45089"/>
                  </a:moveTo>
                  <a:lnTo>
                    <a:pt x="3119" y="94020"/>
                  </a:lnTo>
                  <a:lnTo>
                    <a:pt x="9065" y="153150"/>
                  </a:lnTo>
                  <a:lnTo>
                    <a:pt x="8383" y="159244"/>
                  </a:lnTo>
                  <a:lnTo>
                    <a:pt x="6759" y="159797"/>
                  </a:lnTo>
                  <a:lnTo>
                    <a:pt x="4506" y="156656"/>
                  </a:lnTo>
                  <a:lnTo>
                    <a:pt x="593" y="102270"/>
                  </a:lnTo>
                  <a:lnTo>
                    <a:pt x="5707" y="48065"/>
                  </a:lnTo>
                  <a:lnTo>
                    <a:pt x="20278" y="19975"/>
                  </a:lnTo>
                  <a:lnTo>
                    <a:pt x="35919" y="7411"/>
                  </a:lnTo>
                  <a:lnTo>
                    <a:pt x="45003" y="2423"/>
                  </a:lnTo>
                  <a:lnTo>
                    <a:pt x="64454" y="0"/>
                  </a:lnTo>
                  <a:lnTo>
                    <a:pt x="74555" y="992"/>
                  </a:lnTo>
                  <a:lnTo>
                    <a:pt x="92017" y="11452"/>
                  </a:lnTo>
                  <a:lnTo>
                    <a:pt x="106407" y="27800"/>
                  </a:lnTo>
                  <a:lnTo>
                    <a:pt x="132843" y="87534"/>
                  </a:lnTo>
                  <a:lnTo>
                    <a:pt x="147399" y="1503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9055158" y="2484725"/>
              <a:ext cx="20408" cy="294799"/>
            </a:xfrm>
            <a:custGeom>
              <a:avLst/>
              <a:gdLst/>
              <a:ahLst/>
              <a:cxnLst/>
              <a:rect l="0" t="0" r="0" b="0"/>
              <a:pathLst>
                <a:path w="20408" h="294799">
                  <a:moveTo>
                    <a:pt x="9878" y="0"/>
                  </a:moveTo>
                  <a:lnTo>
                    <a:pt x="2642" y="27556"/>
                  </a:lnTo>
                  <a:lnTo>
                    <a:pt x="0" y="90018"/>
                  </a:lnTo>
                  <a:lnTo>
                    <a:pt x="5067" y="152832"/>
                  </a:lnTo>
                  <a:lnTo>
                    <a:pt x="10097" y="214676"/>
                  </a:lnTo>
                  <a:lnTo>
                    <a:pt x="18023" y="266927"/>
                  </a:lnTo>
                  <a:lnTo>
                    <a:pt x="20407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949223" y="2600538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72168" y="0"/>
                  </a:lnTo>
                  <a:lnTo>
                    <a:pt x="113037" y="5590"/>
                  </a:lnTo>
                  <a:lnTo>
                    <a:pt x="56297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9180850" y="2389969"/>
              <a:ext cx="326384" cy="410612"/>
            </a:xfrm>
            <a:custGeom>
              <a:avLst/>
              <a:gdLst/>
              <a:ahLst/>
              <a:cxnLst/>
              <a:rect l="0" t="0" r="0" b="0"/>
              <a:pathLst>
                <a:path w="326384" h="410612">
                  <a:moveTo>
                    <a:pt x="0" y="0"/>
                  </a:moveTo>
                  <a:lnTo>
                    <a:pt x="0" y="57263"/>
                  </a:lnTo>
                  <a:lnTo>
                    <a:pt x="0" y="109773"/>
                  </a:lnTo>
                  <a:lnTo>
                    <a:pt x="3119" y="163547"/>
                  </a:lnTo>
                  <a:lnTo>
                    <a:pt x="8333" y="215354"/>
                  </a:lnTo>
                  <a:lnTo>
                    <a:pt x="12998" y="265799"/>
                  </a:lnTo>
                  <a:lnTo>
                    <a:pt x="19465" y="319875"/>
                  </a:lnTo>
                  <a:lnTo>
                    <a:pt x="20742" y="366258"/>
                  </a:lnTo>
                  <a:lnTo>
                    <a:pt x="32491" y="303141"/>
                  </a:lnTo>
                  <a:lnTo>
                    <a:pt x="40177" y="278618"/>
                  </a:lnTo>
                  <a:lnTo>
                    <a:pt x="51391" y="259921"/>
                  </a:lnTo>
                  <a:lnTo>
                    <a:pt x="59997" y="253999"/>
                  </a:lnTo>
                  <a:lnTo>
                    <a:pt x="82037" y="247419"/>
                  </a:lnTo>
                  <a:lnTo>
                    <a:pt x="92126" y="249174"/>
                  </a:lnTo>
                  <a:lnTo>
                    <a:pt x="109575" y="260482"/>
                  </a:lnTo>
                  <a:lnTo>
                    <a:pt x="126963" y="286580"/>
                  </a:lnTo>
                  <a:lnTo>
                    <a:pt x="147018" y="345549"/>
                  </a:lnTo>
                  <a:lnTo>
                    <a:pt x="150654" y="356708"/>
                  </a:lnTo>
                  <a:lnTo>
                    <a:pt x="155418" y="360638"/>
                  </a:lnTo>
                  <a:lnTo>
                    <a:pt x="160934" y="359748"/>
                  </a:lnTo>
                  <a:lnTo>
                    <a:pt x="173302" y="349401"/>
                  </a:lnTo>
                  <a:lnTo>
                    <a:pt x="194588" y="326184"/>
                  </a:lnTo>
                  <a:lnTo>
                    <a:pt x="251960" y="297736"/>
                  </a:lnTo>
                  <a:lnTo>
                    <a:pt x="268349" y="285965"/>
                  </a:lnTo>
                  <a:lnTo>
                    <a:pt x="290730" y="255006"/>
                  </a:lnTo>
                  <a:lnTo>
                    <a:pt x="295720" y="229539"/>
                  </a:lnTo>
                  <a:lnTo>
                    <a:pt x="292868" y="204962"/>
                  </a:lnTo>
                  <a:lnTo>
                    <a:pt x="283801" y="186240"/>
                  </a:lnTo>
                  <a:lnTo>
                    <a:pt x="265734" y="173241"/>
                  </a:lnTo>
                  <a:lnTo>
                    <a:pt x="254365" y="168136"/>
                  </a:lnTo>
                  <a:lnTo>
                    <a:pt x="243277" y="167073"/>
                  </a:lnTo>
                  <a:lnTo>
                    <a:pt x="221597" y="172130"/>
                  </a:lnTo>
                  <a:lnTo>
                    <a:pt x="195250" y="188132"/>
                  </a:lnTo>
                  <a:lnTo>
                    <a:pt x="183094" y="204107"/>
                  </a:lnTo>
                  <a:lnTo>
                    <a:pt x="174961" y="225245"/>
                  </a:lnTo>
                  <a:lnTo>
                    <a:pt x="169741" y="283355"/>
                  </a:lnTo>
                  <a:lnTo>
                    <a:pt x="171956" y="322993"/>
                  </a:lnTo>
                  <a:lnTo>
                    <a:pt x="178201" y="344763"/>
                  </a:lnTo>
                  <a:lnTo>
                    <a:pt x="188774" y="362238"/>
                  </a:lnTo>
                  <a:lnTo>
                    <a:pt x="213471" y="385230"/>
                  </a:lnTo>
                  <a:lnTo>
                    <a:pt x="248604" y="401271"/>
                  </a:lnTo>
                  <a:lnTo>
                    <a:pt x="306884" y="409381"/>
                  </a:lnTo>
                  <a:lnTo>
                    <a:pt x="326383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7787981" y="3221063"/>
            <a:ext cx="1803935" cy="540657"/>
            <a:chOff x="7787981" y="3221063"/>
            <a:chExt cx="1803935" cy="540657"/>
          </a:xfrm>
        </p:grpSpPr>
        <p:sp>
          <p:nvSpPr>
            <p:cNvPr id="75" name="Freeform 74"/>
            <p:cNvSpPr/>
            <p:nvPr/>
          </p:nvSpPr>
          <p:spPr>
            <a:xfrm>
              <a:off x="7787981" y="3611274"/>
              <a:ext cx="126163" cy="150446"/>
            </a:xfrm>
            <a:custGeom>
              <a:avLst/>
              <a:gdLst/>
              <a:ahLst/>
              <a:cxnLst/>
              <a:rect l="0" t="0" r="0" b="0"/>
              <a:pathLst>
                <a:path w="126163" h="150446">
                  <a:moveTo>
                    <a:pt x="97864" y="0"/>
                  </a:moveTo>
                  <a:lnTo>
                    <a:pt x="75507" y="0"/>
                  </a:lnTo>
                  <a:lnTo>
                    <a:pt x="44836" y="11179"/>
                  </a:lnTo>
                  <a:lnTo>
                    <a:pt x="19110" y="34898"/>
                  </a:lnTo>
                  <a:lnTo>
                    <a:pt x="2260" y="69742"/>
                  </a:lnTo>
                  <a:lnTo>
                    <a:pt x="0" y="92997"/>
                  </a:lnTo>
                  <a:lnTo>
                    <a:pt x="4066" y="113862"/>
                  </a:lnTo>
                  <a:lnTo>
                    <a:pt x="13672" y="130934"/>
                  </a:lnTo>
                  <a:lnTo>
                    <a:pt x="28859" y="143201"/>
                  </a:lnTo>
                  <a:lnTo>
                    <a:pt x="37823" y="148110"/>
                  </a:lnTo>
                  <a:lnTo>
                    <a:pt x="57140" y="150445"/>
                  </a:lnTo>
                  <a:lnTo>
                    <a:pt x="77424" y="146413"/>
                  </a:lnTo>
                  <a:lnTo>
                    <a:pt x="98139" y="136822"/>
                  </a:lnTo>
                  <a:lnTo>
                    <a:pt x="112804" y="121641"/>
                  </a:lnTo>
                  <a:lnTo>
                    <a:pt x="118352" y="112680"/>
                  </a:lnTo>
                  <a:lnTo>
                    <a:pt x="126162" y="72121"/>
                  </a:lnTo>
                  <a:lnTo>
                    <a:pt x="121749" y="46092"/>
                  </a:lnTo>
                  <a:lnTo>
                    <a:pt x="117296" y="34237"/>
                  </a:lnTo>
                  <a:lnTo>
                    <a:pt x="102990" y="17947"/>
                  </a:lnTo>
                  <a:lnTo>
                    <a:pt x="81445" y="5318"/>
                  </a:lnTo>
                  <a:lnTo>
                    <a:pt x="6627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941916" y="3348062"/>
              <a:ext cx="80800" cy="389555"/>
            </a:xfrm>
            <a:custGeom>
              <a:avLst/>
              <a:gdLst/>
              <a:ahLst/>
              <a:cxnLst/>
              <a:rect l="0" t="0" r="0" b="0"/>
              <a:pathLst>
                <a:path w="80800" h="389555">
                  <a:moveTo>
                    <a:pt x="49214" y="389554"/>
                  </a:moveTo>
                  <a:lnTo>
                    <a:pt x="34559" y="334413"/>
                  </a:lnTo>
                  <a:lnTo>
                    <a:pt x="28252" y="276280"/>
                  </a:lnTo>
                  <a:lnTo>
                    <a:pt x="16954" y="212804"/>
                  </a:lnTo>
                  <a:lnTo>
                    <a:pt x="9045" y="154859"/>
                  </a:lnTo>
                  <a:lnTo>
                    <a:pt x="248" y="97183"/>
                  </a:lnTo>
                  <a:lnTo>
                    <a:pt x="0" y="51282"/>
                  </a:lnTo>
                  <a:lnTo>
                    <a:pt x="8233" y="30201"/>
                  </a:lnTo>
                  <a:lnTo>
                    <a:pt x="22811" y="16152"/>
                  </a:lnTo>
                  <a:lnTo>
                    <a:pt x="40988" y="7178"/>
                  </a:lnTo>
                  <a:lnTo>
                    <a:pt x="807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917430" y="3558632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21057"/>
                  </a:moveTo>
                  <a:lnTo>
                    <a:pt x="50241" y="42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292805" y="3274362"/>
              <a:ext cx="161579" cy="398064"/>
            </a:xfrm>
            <a:custGeom>
              <a:avLst/>
              <a:gdLst/>
              <a:ahLst/>
              <a:cxnLst/>
              <a:rect l="0" t="0" r="0" b="0"/>
              <a:pathLst>
                <a:path w="161579" h="398064">
                  <a:moveTo>
                    <a:pt x="66821" y="0"/>
                  </a:moveTo>
                  <a:lnTo>
                    <a:pt x="52167" y="58617"/>
                  </a:lnTo>
                  <a:lnTo>
                    <a:pt x="45859" y="121197"/>
                  </a:lnTo>
                  <a:lnTo>
                    <a:pt x="38904" y="172521"/>
                  </a:lnTo>
                  <a:lnTo>
                    <a:pt x="35154" y="222433"/>
                  </a:lnTo>
                  <a:lnTo>
                    <a:pt x="27118" y="275044"/>
                  </a:lnTo>
                  <a:lnTo>
                    <a:pt x="16620" y="335697"/>
                  </a:lnTo>
                  <a:lnTo>
                    <a:pt x="0" y="389395"/>
                  </a:lnTo>
                  <a:lnTo>
                    <a:pt x="1217" y="395297"/>
                  </a:lnTo>
                  <a:lnTo>
                    <a:pt x="5538" y="398063"/>
                  </a:lnTo>
                  <a:lnTo>
                    <a:pt x="19697" y="398015"/>
                  </a:lnTo>
                  <a:lnTo>
                    <a:pt x="73138" y="390899"/>
                  </a:lnTo>
                  <a:lnTo>
                    <a:pt x="129438" y="381398"/>
                  </a:lnTo>
                  <a:lnTo>
                    <a:pt x="161578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479703" y="3477141"/>
              <a:ext cx="164194" cy="180989"/>
            </a:xfrm>
            <a:custGeom>
              <a:avLst/>
              <a:gdLst/>
              <a:ahLst/>
              <a:cxnLst/>
              <a:rect l="0" t="0" r="0" b="0"/>
              <a:pathLst>
                <a:path w="164194" h="180989">
                  <a:moveTo>
                    <a:pt x="79966" y="113076"/>
                  </a:moveTo>
                  <a:lnTo>
                    <a:pt x="94619" y="63525"/>
                  </a:lnTo>
                  <a:lnTo>
                    <a:pt x="93536" y="29764"/>
                  </a:lnTo>
                  <a:lnTo>
                    <a:pt x="85606" y="11318"/>
                  </a:lnTo>
                  <a:lnTo>
                    <a:pt x="80217" y="3123"/>
                  </a:lnTo>
                  <a:lnTo>
                    <a:pt x="73114" y="0"/>
                  </a:lnTo>
                  <a:lnTo>
                    <a:pt x="64870" y="257"/>
                  </a:lnTo>
                  <a:lnTo>
                    <a:pt x="47519" y="6782"/>
                  </a:lnTo>
                  <a:lnTo>
                    <a:pt x="32010" y="17482"/>
                  </a:lnTo>
                  <a:lnTo>
                    <a:pt x="10124" y="47837"/>
                  </a:lnTo>
                  <a:lnTo>
                    <a:pt x="0" y="86467"/>
                  </a:lnTo>
                  <a:lnTo>
                    <a:pt x="2590" y="133138"/>
                  </a:lnTo>
                  <a:lnTo>
                    <a:pt x="10871" y="157478"/>
                  </a:lnTo>
                  <a:lnTo>
                    <a:pt x="16355" y="167243"/>
                  </a:lnTo>
                  <a:lnTo>
                    <a:pt x="24691" y="173754"/>
                  </a:lnTo>
                  <a:lnTo>
                    <a:pt x="46430" y="180988"/>
                  </a:lnTo>
                  <a:lnTo>
                    <a:pt x="55269" y="179408"/>
                  </a:lnTo>
                  <a:lnTo>
                    <a:pt x="62331" y="174845"/>
                  </a:lnTo>
                  <a:lnTo>
                    <a:pt x="73298" y="160416"/>
                  </a:lnTo>
                  <a:lnTo>
                    <a:pt x="93587" y="106789"/>
                  </a:lnTo>
                  <a:lnTo>
                    <a:pt x="98405" y="101866"/>
                  </a:lnTo>
                  <a:lnTo>
                    <a:pt x="103957" y="102093"/>
                  </a:lnTo>
                  <a:lnTo>
                    <a:pt x="143394" y="128779"/>
                  </a:lnTo>
                  <a:lnTo>
                    <a:pt x="164193" y="1341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675482" y="3232248"/>
              <a:ext cx="21057" cy="379027"/>
            </a:xfrm>
            <a:custGeom>
              <a:avLst/>
              <a:gdLst/>
              <a:ahLst/>
              <a:cxnLst/>
              <a:rect l="0" t="0" r="0" b="0"/>
              <a:pathLst>
                <a:path w="21057" h="379027">
                  <a:moveTo>
                    <a:pt x="21056" y="0"/>
                  </a:moveTo>
                  <a:lnTo>
                    <a:pt x="11992" y="58617"/>
                  </a:lnTo>
                  <a:lnTo>
                    <a:pt x="10962" y="110175"/>
                  </a:lnTo>
                  <a:lnTo>
                    <a:pt x="10657" y="158727"/>
                  </a:lnTo>
                  <a:lnTo>
                    <a:pt x="10566" y="208337"/>
                  </a:lnTo>
                  <a:lnTo>
                    <a:pt x="4950" y="265671"/>
                  </a:lnTo>
                  <a:lnTo>
                    <a:pt x="1466" y="315934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580725" y="3416172"/>
              <a:ext cx="200043" cy="47704"/>
            </a:xfrm>
            <a:custGeom>
              <a:avLst/>
              <a:gdLst/>
              <a:ahLst/>
              <a:cxnLst/>
              <a:rect l="0" t="0" r="0" b="0"/>
              <a:pathLst>
                <a:path w="200043" h="47704">
                  <a:moveTo>
                    <a:pt x="200042" y="5589"/>
                  </a:moveTo>
                  <a:lnTo>
                    <a:pt x="183274" y="0"/>
                  </a:lnTo>
                  <a:lnTo>
                    <a:pt x="165683" y="376"/>
                  </a:lnTo>
                  <a:lnTo>
                    <a:pt x="114616" y="10149"/>
                  </a:lnTo>
                  <a:lnTo>
                    <a:pt x="65286" y="19938"/>
                  </a:lnTo>
                  <a:lnTo>
                    <a:pt x="11024" y="42430"/>
                  </a:lnTo>
                  <a:lnTo>
                    <a:pt x="0" y="477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804019" y="3516518"/>
              <a:ext cx="8334" cy="115814"/>
            </a:xfrm>
            <a:custGeom>
              <a:avLst/>
              <a:gdLst/>
              <a:ahLst/>
              <a:cxnLst/>
              <a:rect l="0" t="0" r="0" b="0"/>
              <a:pathLst>
                <a:path w="8334" h="115814">
                  <a:moveTo>
                    <a:pt x="8333" y="0"/>
                  </a:moveTo>
                  <a:lnTo>
                    <a:pt x="0" y="54145"/>
                  </a:lnTo>
                  <a:lnTo>
                    <a:pt x="1575" y="88962"/>
                  </a:lnTo>
                  <a:lnTo>
                    <a:pt x="8333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822880" y="33480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001921" y="3263834"/>
              <a:ext cx="10474" cy="357970"/>
            </a:xfrm>
            <a:custGeom>
              <a:avLst/>
              <a:gdLst/>
              <a:ahLst/>
              <a:cxnLst/>
              <a:rect l="0" t="0" r="0" b="0"/>
              <a:pathLst>
                <a:path w="10474" h="357970">
                  <a:moveTo>
                    <a:pt x="10473" y="0"/>
                  </a:moveTo>
                  <a:lnTo>
                    <a:pt x="2139" y="57264"/>
                  </a:lnTo>
                  <a:lnTo>
                    <a:pt x="594" y="109774"/>
                  </a:lnTo>
                  <a:lnTo>
                    <a:pt x="137" y="163547"/>
                  </a:lnTo>
                  <a:lnTo>
                    <a:pt x="0" y="215354"/>
                  </a:lnTo>
                  <a:lnTo>
                    <a:pt x="3080" y="272039"/>
                  </a:lnTo>
                  <a:lnTo>
                    <a:pt x="8282" y="319640"/>
                  </a:lnTo>
                  <a:lnTo>
                    <a:pt x="10473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907109" y="3432290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61956" y="7236"/>
                  </a:lnTo>
                  <a:lnTo>
                    <a:pt x="105733" y="12998"/>
                  </a:lnTo>
                  <a:lnTo>
                    <a:pt x="49221" y="1946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9101084" y="3463875"/>
              <a:ext cx="128708" cy="147446"/>
            </a:xfrm>
            <a:custGeom>
              <a:avLst/>
              <a:gdLst/>
              <a:ahLst/>
              <a:cxnLst/>
              <a:rect l="0" t="0" r="0" b="0"/>
              <a:pathLst>
                <a:path w="128708" h="147446">
                  <a:moveTo>
                    <a:pt x="6066" y="21057"/>
                  </a:moveTo>
                  <a:lnTo>
                    <a:pt x="0" y="54679"/>
                  </a:lnTo>
                  <a:lnTo>
                    <a:pt x="10626" y="114464"/>
                  </a:lnTo>
                  <a:lnTo>
                    <a:pt x="26004" y="141410"/>
                  </a:lnTo>
                  <a:lnTo>
                    <a:pt x="34566" y="145746"/>
                  </a:lnTo>
                  <a:lnTo>
                    <a:pt x="56557" y="147445"/>
                  </a:lnTo>
                  <a:lnTo>
                    <a:pt x="75690" y="141180"/>
                  </a:lnTo>
                  <a:lnTo>
                    <a:pt x="84067" y="136234"/>
                  </a:lnTo>
                  <a:lnTo>
                    <a:pt x="96496" y="121380"/>
                  </a:lnTo>
                  <a:lnTo>
                    <a:pt x="123866" y="71877"/>
                  </a:lnTo>
                  <a:lnTo>
                    <a:pt x="128707" y="35855"/>
                  </a:lnTo>
                  <a:lnTo>
                    <a:pt x="12188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278927" y="3221063"/>
              <a:ext cx="312989" cy="402357"/>
            </a:xfrm>
            <a:custGeom>
              <a:avLst/>
              <a:gdLst/>
              <a:ahLst/>
              <a:cxnLst/>
              <a:rect l="0" t="0" r="0" b="0"/>
              <a:pathLst>
                <a:path w="312989" h="402357">
                  <a:moveTo>
                    <a:pt x="91435" y="327040"/>
                  </a:moveTo>
                  <a:lnTo>
                    <a:pt x="89096" y="287353"/>
                  </a:lnTo>
                  <a:lnTo>
                    <a:pt x="80257" y="264948"/>
                  </a:lnTo>
                  <a:lnTo>
                    <a:pt x="65411" y="249530"/>
                  </a:lnTo>
                  <a:lnTo>
                    <a:pt x="56538" y="243782"/>
                  </a:lnTo>
                  <a:lnTo>
                    <a:pt x="47113" y="243458"/>
                  </a:lnTo>
                  <a:lnTo>
                    <a:pt x="27284" y="252458"/>
                  </a:lnTo>
                  <a:lnTo>
                    <a:pt x="13011" y="271276"/>
                  </a:lnTo>
                  <a:lnTo>
                    <a:pt x="3938" y="295237"/>
                  </a:lnTo>
                  <a:lnTo>
                    <a:pt x="0" y="333865"/>
                  </a:lnTo>
                  <a:lnTo>
                    <a:pt x="3224" y="356980"/>
                  </a:lnTo>
                  <a:lnTo>
                    <a:pt x="11677" y="375832"/>
                  </a:lnTo>
                  <a:lnTo>
                    <a:pt x="17206" y="384134"/>
                  </a:lnTo>
                  <a:lnTo>
                    <a:pt x="32708" y="396479"/>
                  </a:lnTo>
                  <a:lnTo>
                    <a:pt x="41756" y="401409"/>
                  </a:lnTo>
                  <a:lnTo>
                    <a:pt x="50126" y="402356"/>
                  </a:lnTo>
                  <a:lnTo>
                    <a:pt x="65667" y="397169"/>
                  </a:lnTo>
                  <a:lnTo>
                    <a:pt x="77254" y="383945"/>
                  </a:lnTo>
                  <a:lnTo>
                    <a:pt x="105209" y="329508"/>
                  </a:lnTo>
                  <a:lnTo>
                    <a:pt x="122275" y="279174"/>
                  </a:lnTo>
                  <a:lnTo>
                    <a:pt x="133329" y="230579"/>
                  </a:lnTo>
                  <a:lnTo>
                    <a:pt x="144012" y="176017"/>
                  </a:lnTo>
                  <a:lnTo>
                    <a:pt x="151467" y="118516"/>
                  </a:lnTo>
                  <a:lnTo>
                    <a:pt x="153677" y="64434"/>
                  </a:lnTo>
                  <a:lnTo>
                    <a:pt x="148833" y="4936"/>
                  </a:lnTo>
                  <a:lnTo>
                    <a:pt x="146079" y="0"/>
                  </a:lnTo>
                  <a:lnTo>
                    <a:pt x="143072" y="219"/>
                  </a:lnTo>
                  <a:lnTo>
                    <a:pt x="139898" y="3874"/>
                  </a:lnTo>
                  <a:lnTo>
                    <a:pt x="129842" y="31376"/>
                  </a:lnTo>
                  <a:lnTo>
                    <a:pt x="125042" y="80338"/>
                  </a:lnTo>
                  <a:lnTo>
                    <a:pt x="123620" y="139300"/>
                  </a:lnTo>
                  <a:lnTo>
                    <a:pt x="123199" y="201223"/>
                  </a:lnTo>
                  <a:lnTo>
                    <a:pt x="123074" y="252847"/>
                  </a:lnTo>
                  <a:lnTo>
                    <a:pt x="124202" y="311041"/>
                  </a:lnTo>
                  <a:lnTo>
                    <a:pt x="128615" y="335138"/>
                  </a:lnTo>
                  <a:lnTo>
                    <a:pt x="131430" y="339457"/>
                  </a:lnTo>
                  <a:lnTo>
                    <a:pt x="134476" y="338828"/>
                  </a:lnTo>
                  <a:lnTo>
                    <a:pt x="143320" y="329940"/>
                  </a:lnTo>
                  <a:lnTo>
                    <a:pt x="177594" y="308289"/>
                  </a:lnTo>
                  <a:lnTo>
                    <a:pt x="229730" y="288739"/>
                  </a:lnTo>
                  <a:lnTo>
                    <a:pt x="290047" y="265339"/>
                  </a:lnTo>
                  <a:lnTo>
                    <a:pt x="305660" y="249315"/>
                  </a:lnTo>
                  <a:lnTo>
                    <a:pt x="311461" y="240128"/>
                  </a:lnTo>
                  <a:lnTo>
                    <a:pt x="312988" y="231665"/>
                  </a:lnTo>
                  <a:lnTo>
                    <a:pt x="311667" y="223682"/>
                  </a:lnTo>
                  <a:lnTo>
                    <a:pt x="303960" y="208574"/>
                  </a:lnTo>
                  <a:lnTo>
                    <a:pt x="292736" y="194060"/>
                  </a:lnTo>
                  <a:lnTo>
                    <a:pt x="273709" y="186049"/>
                  </a:lnTo>
                  <a:lnTo>
                    <a:pt x="262084" y="183914"/>
                  </a:lnTo>
                  <a:lnTo>
                    <a:pt x="239809" y="187779"/>
                  </a:lnTo>
                  <a:lnTo>
                    <a:pt x="210658" y="203110"/>
                  </a:lnTo>
                  <a:lnTo>
                    <a:pt x="195896" y="216978"/>
                  </a:lnTo>
                  <a:lnTo>
                    <a:pt x="185435" y="234840"/>
                  </a:lnTo>
                  <a:lnTo>
                    <a:pt x="178559" y="275805"/>
                  </a:lnTo>
                  <a:lnTo>
                    <a:pt x="182111" y="313809"/>
                  </a:lnTo>
                  <a:lnTo>
                    <a:pt x="190618" y="333248"/>
                  </a:lnTo>
                  <a:lnTo>
                    <a:pt x="215142" y="364791"/>
                  </a:lnTo>
                  <a:lnTo>
                    <a:pt x="241173" y="380860"/>
                  </a:lnTo>
                  <a:lnTo>
                    <a:pt x="260931" y="382936"/>
                  </a:lnTo>
                  <a:lnTo>
                    <a:pt x="302006" y="3796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6701650" y="3369119"/>
            <a:ext cx="853484" cy="446236"/>
            <a:chOff x="6701650" y="3369119"/>
            <a:chExt cx="853484" cy="446236"/>
          </a:xfrm>
        </p:grpSpPr>
        <p:sp>
          <p:nvSpPr>
            <p:cNvPr id="89" name="Freeform 88"/>
            <p:cNvSpPr/>
            <p:nvPr/>
          </p:nvSpPr>
          <p:spPr>
            <a:xfrm>
              <a:off x="6701650" y="3369119"/>
              <a:ext cx="226102" cy="446236"/>
            </a:xfrm>
            <a:custGeom>
              <a:avLst/>
              <a:gdLst/>
              <a:ahLst/>
              <a:cxnLst/>
              <a:rect l="0" t="0" r="0" b="0"/>
              <a:pathLst>
                <a:path w="226102" h="446236">
                  <a:moveTo>
                    <a:pt x="47117" y="0"/>
                  </a:moveTo>
                  <a:lnTo>
                    <a:pt x="39881" y="27556"/>
                  </a:lnTo>
                  <a:lnTo>
                    <a:pt x="34119" y="86898"/>
                  </a:lnTo>
                  <a:lnTo>
                    <a:pt x="28447" y="137661"/>
                  </a:lnTo>
                  <a:lnTo>
                    <a:pt x="20942" y="196038"/>
                  </a:lnTo>
                  <a:lnTo>
                    <a:pt x="15430" y="252109"/>
                  </a:lnTo>
                  <a:lnTo>
                    <a:pt x="8613" y="308275"/>
                  </a:lnTo>
                  <a:lnTo>
                    <a:pt x="4902" y="367032"/>
                  </a:lnTo>
                  <a:lnTo>
                    <a:pt x="0" y="426873"/>
                  </a:lnTo>
                  <a:lnTo>
                    <a:pt x="1667" y="439000"/>
                  </a:lnTo>
                  <a:lnTo>
                    <a:pt x="5119" y="444745"/>
                  </a:lnTo>
                  <a:lnTo>
                    <a:pt x="9760" y="446235"/>
                  </a:lnTo>
                  <a:lnTo>
                    <a:pt x="69068" y="427779"/>
                  </a:lnTo>
                  <a:lnTo>
                    <a:pt x="127173" y="413681"/>
                  </a:lnTo>
                  <a:lnTo>
                    <a:pt x="169103" y="414640"/>
                  </a:lnTo>
                  <a:lnTo>
                    <a:pt x="226101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969865" y="3642860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959337" y="35375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064622" y="3525669"/>
              <a:ext cx="311123" cy="212422"/>
            </a:xfrm>
            <a:custGeom>
              <a:avLst/>
              <a:gdLst/>
              <a:ahLst/>
              <a:cxnLst/>
              <a:rect l="0" t="0" r="0" b="0"/>
              <a:pathLst>
                <a:path w="311123" h="212422">
                  <a:moveTo>
                    <a:pt x="0" y="148776"/>
                  </a:moveTo>
                  <a:lnTo>
                    <a:pt x="14654" y="207393"/>
                  </a:lnTo>
                  <a:lnTo>
                    <a:pt x="15618" y="212421"/>
                  </a:lnTo>
                  <a:lnTo>
                    <a:pt x="15091" y="212263"/>
                  </a:lnTo>
                  <a:lnTo>
                    <a:pt x="5841" y="186793"/>
                  </a:lnTo>
                  <a:lnTo>
                    <a:pt x="5715" y="168012"/>
                  </a:lnTo>
                  <a:lnTo>
                    <a:pt x="21559" y="106502"/>
                  </a:lnTo>
                  <a:lnTo>
                    <a:pt x="29469" y="86704"/>
                  </a:lnTo>
                  <a:lnTo>
                    <a:pt x="60307" y="47607"/>
                  </a:lnTo>
                  <a:lnTo>
                    <a:pt x="68280" y="45066"/>
                  </a:lnTo>
                  <a:lnTo>
                    <a:pt x="86499" y="48481"/>
                  </a:lnTo>
                  <a:lnTo>
                    <a:pt x="110897" y="63557"/>
                  </a:lnTo>
                  <a:lnTo>
                    <a:pt x="122597" y="82435"/>
                  </a:lnTo>
                  <a:lnTo>
                    <a:pt x="143396" y="137831"/>
                  </a:lnTo>
                  <a:lnTo>
                    <a:pt x="151932" y="169710"/>
                  </a:lnTo>
                  <a:lnTo>
                    <a:pt x="150193" y="190835"/>
                  </a:lnTo>
                  <a:lnTo>
                    <a:pt x="148092" y="194363"/>
                  </a:lnTo>
                  <a:lnTo>
                    <a:pt x="145520" y="193206"/>
                  </a:lnTo>
                  <a:lnTo>
                    <a:pt x="142637" y="188924"/>
                  </a:lnTo>
                  <a:lnTo>
                    <a:pt x="143055" y="183730"/>
                  </a:lnTo>
                  <a:lnTo>
                    <a:pt x="149757" y="171721"/>
                  </a:lnTo>
                  <a:lnTo>
                    <a:pt x="166685" y="151805"/>
                  </a:lnTo>
                  <a:lnTo>
                    <a:pt x="224903" y="112677"/>
                  </a:lnTo>
                  <a:lnTo>
                    <a:pt x="283433" y="71479"/>
                  </a:lnTo>
                  <a:lnTo>
                    <a:pt x="299885" y="57490"/>
                  </a:lnTo>
                  <a:lnTo>
                    <a:pt x="308756" y="37235"/>
                  </a:lnTo>
                  <a:lnTo>
                    <a:pt x="311122" y="25282"/>
                  </a:lnTo>
                  <a:lnTo>
                    <a:pt x="309190" y="16144"/>
                  </a:lnTo>
                  <a:lnTo>
                    <a:pt x="304393" y="8882"/>
                  </a:lnTo>
                  <a:lnTo>
                    <a:pt x="297685" y="2871"/>
                  </a:lnTo>
                  <a:lnTo>
                    <a:pt x="288533" y="34"/>
                  </a:lnTo>
                  <a:lnTo>
                    <a:pt x="265887" y="0"/>
                  </a:lnTo>
                  <a:lnTo>
                    <a:pt x="246463" y="10124"/>
                  </a:lnTo>
                  <a:lnTo>
                    <a:pt x="214930" y="45219"/>
                  </a:lnTo>
                  <a:lnTo>
                    <a:pt x="206658" y="68436"/>
                  </a:lnTo>
                  <a:lnTo>
                    <a:pt x="204152" y="93182"/>
                  </a:lnTo>
                  <a:lnTo>
                    <a:pt x="206937" y="115879"/>
                  </a:lnTo>
                  <a:lnTo>
                    <a:pt x="220672" y="148387"/>
                  </a:lnTo>
                  <a:lnTo>
                    <a:pt x="236116" y="163421"/>
                  </a:lnTo>
                  <a:lnTo>
                    <a:pt x="245148" y="169068"/>
                  </a:lnTo>
                  <a:lnTo>
                    <a:pt x="264542" y="172223"/>
                  </a:lnTo>
                  <a:lnTo>
                    <a:pt x="294797" y="1698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359419" y="3522483"/>
              <a:ext cx="195715" cy="239008"/>
            </a:xfrm>
            <a:custGeom>
              <a:avLst/>
              <a:gdLst/>
              <a:ahLst/>
              <a:cxnLst/>
              <a:rect l="0" t="0" r="0" b="0"/>
              <a:pathLst>
                <a:path w="195715" h="239008">
                  <a:moveTo>
                    <a:pt x="168457" y="15092"/>
                  </a:moveTo>
                  <a:lnTo>
                    <a:pt x="124493" y="438"/>
                  </a:lnTo>
                  <a:lnTo>
                    <a:pt x="104464" y="0"/>
                  </a:lnTo>
                  <a:lnTo>
                    <a:pt x="85033" y="4875"/>
                  </a:lnTo>
                  <a:lnTo>
                    <a:pt x="68598" y="14840"/>
                  </a:lnTo>
                  <a:lnTo>
                    <a:pt x="64450" y="21943"/>
                  </a:lnTo>
                  <a:lnTo>
                    <a:pt x="62960" y="39194"/>
                  </a:lnTo>
                  <a:lnTo>
                    <a:pt x="66540" y="46367"/>
                  </a:lnTo>
                  <a:lnTo>
                    <a:pt x="79877" y="57458"/>
                  </a:lnTo>
                  <a:lnTo>
                    <a:pt x="137413" y="87076"/>
                  </a:lnTo>
                  <a:lnTo>
                    <a:pt x="185435" y="127553"/>
                  </a:lnTo>
                  <a:lnTo>
                    <a:pt x="193550" y="147743"/>
                  </a:lnTo>
                  <a:lnTo>
                    <a:pt x="195714" y="159678"/>
                  </a:lnTo>
                  <a:lnTo>
                    <a:pt x="191879" y="179178"/>
                  </a:lnTo>
                  <a:lnTo>
                    <a:pt x="187581" y="187654"/>
                  </a:lnTo>
                  <a:lnTo>
                    <a:pt x="170327" y="203310"/>
                  </a:lnTo>
                  <a:lnTo>
                    <a:pt x="126712" y="226836"/>
                  </a:lnTo>
                  <a:lnTo>
                    <a:pt x="89277" y="239007"/>
                  </a:lnTo>
                  <a:lnTo>
                    <a:pt x="27037" y="237370"/>
                  </a:lnTo>
                  <a:lnTo>
                    <a:pt x="0" y="2361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2014-09-03T13:33:47Z</dcterms:created>
  <dcterms:modified xsi:type="dcterms:W3CDTF">2014-09-03T13:34:43Z</dcterms:modified>
</cp:coreProperties>
</file>